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79" r:id="rId2"/>
    <p:sldId id="287" r:id="rId3"/>
    <p:sldId id="290" r:id="rId4"/>
    <p:sldId id="294" r:id="rId5"/>
    <p:sldId id="300" r:id="rId6"/>
    <p:sldId id="297" r:id="rId7"/>
    <p:sldId id="336" r:id="rId8"/>
    <p:sldId id="303" r:id="rId9"/>
    <p:sldId id="323" r:id="rId10"/>
    <p:sldId id="331" r:id="rId11"/>
    <p:sldId id="299" r:id="rId12"/>
    <p:sldId id="309" r:id="rId13"/>
    <p:sldId id="304" r:id="rId14"/>
    <p:sldId id="306" r:id="rId15"/>
    <p:sldId id="307" r:id="rId16"/>
    <p:sldId id="326" r:id="rId17"/>
    <p:sldId id="315" r:id="rId18"/>
    <p:sldId id="302" r:id="rId19"/>
    <p:sldId id="316" r:id="rId20"/>
    <p:sldId id="313" r:id="rId21"/>
    <p:sldId id="317" r:id="rId22"/>
    <p:sldId id="321" r:id="rId23"/>
    <p:sldId id="322" r:id="rId24"/>
    <p:sldId id="318" r:id="rId25"/>
    <p:sldId id="311" r:id="rId26"/>
    <p:sldId id="319" r:id="rId27"/>
    <p:sldId id="320" r:id="rId28"/>
    <p:sldId id="325" r:id="rId29"/>
    <p:sldId id="329" r:id="rId30"/>
    <p:sldId id="328" r:id="rId31"/>
    <p:sldId id="327" r:id="rId32"/>
    <p:sldId id="335" r:id="rId33"/>
    <p:sldId id="332" r:id="rId34"/>
    <p:sldId id="333" r:id="rId35"/>
    <p:sldId id="334"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0" autoAdjust="0"/>
  </p:normalViewPr>
  <p:slideViewPr>
    <p:cSldViewPr>
      <p:cViewPr varScale="1">
        <p:scale>
          <a:sx n="111" d="100"/>
          <a:sy n="111" d="100"/>
        </p:scale>
        <p:origin x="594" y="9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Summers" userId="fbd57637bbbd342d" providerId="LiveId" clId="{89D014F9-7442-43C0-B5A7-D82B6F13F4FD}"/>
    <pc:docChg chg="delSld">
      <pc:chgData name="Ken Summers" userId="fbd57637bbbd342d" providerId="LiveId" clId="{89D014F9-7442-43C0-B5A7-D82B6F13F4FD}" dt="2023-03-22T00:40:38.366" v="1" actId="2696"/>
      <pc:docMkLst>
        <pc:docMk/>
      </pc:docMkLst>
      <pc:sldChg chg="del">
        <pc:chgData name="Ken Summers" userId="fbd57637bbbd342d" providerId="LiveId" clId="{89D014F9-7442-43C0-B5A7-D82B6F13F4FD}" dt="2023-03-22T00:40:30.391" v="0" actId="2696"/>
        <pc:sldMkLst>
          <pc:docMk/>
          <pc:sldMk cId="3186028678" sldId="277"/>
        </pc:sldMkLst>
      </pc:sldChg>
      <pc:sldChg chg="del">
        <pc:chgData name="Ken Summers" userId="fbd57637bbbd342d" providerId="LiveId" clId="{89D014F9-7442-43C0-B5A7-D82B6F13F4FD}" dt="2023-03-22T00:40:38.366" v="1" actId="2696"/>
        <pc:sldMkLst>
          <pc:docMk/>
          <pc:sldMk cId="582214499" sldId="314"/>
        </pc:sldMkLst>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F2449-6FC6-408A-AE0A-F2A18C18AE66}"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31DA25C2-BAAA-40DF-82AE-A8327C7D1498}">
      <dgm:prSet/>
      <dgm:spPr/>
      <dgm:t>
        <a:bodyPr/>
        <a:lstStyle/>
        <a:p>
          <a:r>
            <a:rPr lang="en-US" dirty="0"/>
            <a:t>What is a Web Sergeant?</a:t>
          </a:r>
        </a:p>
      </dgm:t>
    </dgm:pt>
    <dgm:pt modelId="{E8B81277-FF03-4498-A572-F20525AAA5F1}" type="parTrans" cxnId="{813ABF74-FD51-41BC-BC0D-A0ED609054B4}">
      <dgm:prSet/>
      <dgm:spPr/>
      <dgm:t>
        <a:bodyPr/>
        <a:lstStyle/>
        <a:p>
          <a:endParaRPr lang="en-US"/>
        </a:p>
      </dgm:t>
    </dgm:pt>
    <dgm:pt modelId="{7EE07F63-1F1C-4FE5-927E-455868552DF4}" type="sibTrans" cxnId="{813ABF74-FD51-41BC-BC0D-A0ED609054B4}">
      <dgm:prSet/>
      <dgm:spPr/>
      <dgm:t>
        <a:bodyPr/>
        <a:lstStyle/>
        <a:p>
          <a:endParaRPr lang="en-US"/>
        </a:p>
      </dgm:t>
    </dgm:pt>
    <dgm:pt modelId="{A600A33E-4829-43E0-B1D3-430AB725639A}">
      <dgm:prSet/>
      <dgm:spPr/>
      <dgm:t>
        <a:bodyPr/>
        <a:lstStyle/>
        <a:p>
          <a:r>
            <a:rPr lang="en-US"/>
            <a:t>Do you need a Web Sergeant?</a:t>
          </a:r>
        </a:p>
      </dgm:t>
    </dgm:pt>
    <dgm:pt modelId="{D22FF999-DEEB-4B60-BB6B-ECC56CB33761}" type="parTrans" cxnId="{26C37986-791D-4FAB-9CC5-CC8FCA51D764}">
      <dgm:prSet/>
      <dgm:spPr/>
      <dgm:t>
        <a:bodyPr/>
        <a:lstStyle/>
        <a:p>
          <a:endParaRPr lang="en-US"/>
        </a:p>
      </dgm:t>
    </dgm:pt>
    <dgm:pt modelId="{8285A425-D424-4C61-9950-6CD757A8A04A}" type="sibTrans" cxnId="{26C37986-791D-4FAB-9CC5-CC8FCA51D764}">
      <dgm:prSet/>
      <dgm:spPr/>
      <dgm:t>
        <a:bodyPr/>
        <a:lstStyle/>
        <a:p>
          <a:endParaRPr lang="en-US"/>
        </a:p>
      </dgm:t>
    </dgm:pt>
    <dgm:pt modelId="{D13B8A82-9A99-470C-941F-129F851454E5}">
      <dgm:prSet/>
      <dgm:spPr/>
      <dgm:t>
        <a:bodyPr/>
        <a:lstStyle/>
        <a:p>
          <a:r>
            <a:rPr lang="en-US"/>
            <a:t>Who should be a Web Sergeant?</a:t>
          </a:r>
        </a:p>
      </dgm:t>
    </dgm:pt>
    <dgm:pt modelId="{738B063D-5DEC-4B4C-8F70-B635A4FCFCCD}" type="parTrans" cxnId="{E87F14CB-CDBB-4EF8-B16D-EE1D2E6863CB}">
      <dgm:prSet/>
      <dgm:spPr/>
      <dgm:t>
        <a:bodyPr/>
        <a:lstStyle/>
        <a:p>
          <a:endParaRPr lang="en-US"/>
        </a:p>
      </dgm:t>
    </dgm:pt>
    <dgm:pt modelId="{FE7C8B17-704C-4C97-A294-46296949BF8B}" type="sibTrans" cxnId="{E87F14CB-CDBB-4EF8-B16D-EE1D2E6863CB}">
      <dgm:prSet/>
      <dgm:spPr/>
      <dgm:t>
        <a:bodyPr/>
        <a:lstStyle/>
        <a:p>
          <a:endParaRPr lang="en-US"/>
        </a:p>
      </dgm:t>
    </dgm:pt>
    <dgm:pt modelId="{9923B1C9-C6AE-4ED5-9955-1DB7F5603560}">
      <dgm:prSet/>
      <dgm:spPr/>
      <dgm:t>
        <a:bodyPr/>
        <a:lstStyle/>
        <a:p>
          <a:r>
            <a:rPr lang="en-US"/>
            <a:t>Duties &amp; Responsibilities.</a:t>
          </a:r>
        </a:p>
      </dgm:t>
    </dgm:pt>
    <dgm:pt modelId="{2B95CD8E-F473-4342-89E0-1758CEA4FCA2}" type="parTrans" cxnId="{272DD517-9E12-40BD-B1BE-A7FBFB7CC266}">
      <dgm:prSet/>
      <dgm:spPr/>
      <dgm:t>
        <a:bodyPr/>
        <a:lstStyle/>
        <a:p>
          <a:endParaRPr lang="en-US"/>
        </a:p>
      </dgm:t>
    </dgm:pt>
    <dgm:pt modelId="{072F661C-C9CB-4E21-8FCE-A5F8902A3F39}" type="sibTrans" cxnId="{272DD517-9E12-40BD-B1BE-A7FBFB7CC266}">
      <dgm:prSet/>
      <dgm:spPr/>
      <dgm:t>
        <a:bodyPr/>
        <a:lstStyle/>
        <a:p>
          <a:endParaRPr lang="en-US"/>
        </a:p>
      </dgm:t>
    </dgm:pt>
    <dgm:pt modelId="{5F74EF1A-7A8C-4B69-827A-13AB810072D6}">
      <dgm:prSet/>
      <dgm:spPr/>
      <dgm:t>
        <a:bodyPr/>
        <a:lstStyle/>
        <a:p>
          <a:r>
            <a:rPr lang="en-US"/>
            <a:t>Websites.</a:t>
          </a:r>
        </a:p>
      </dgm:t>
    </dgm:pt>
    <dgm:pt modelId="{8BAFE3DC-3590-4A66-8A9A-F1D3F8BCB1C5}" type="parTrans" cxnId="{20BBFF71-D5F4-4A32-8342-5FF7DFC5BF5A}">
      <dgm:prSet/>
      <dgm:spPr/>
      <dgm:t>
        <a:bodyPr/>
        <a:lstStyle/>
        <a:p>
          <a:endParaRPr lang="en-US"/>
        </a:p>
      </dgm:t>
    </dgm:pt>
    <dgm:pt modelId="{2D83891E-FD10-46D6-8317-DF9903D4C479}" type="sibTrans" cxnId="{20BBFF71-D5F4-4A32-8342-5FF7DFC5BF5A}">
      <dgm:prSet/>
      <dgm:spPr/>
      <dgm:t>
        <a:bodyPr/>
        <a:lstStyle/>
        <a:p>
          <a:endParaRPr lang="en-US"/>
        </a:p>
      </dgm:t>
    </dgm:pt>
    <dgm:pt modelId="{02F67027-1562-43B4-A4C2-F771D6B28952}">
      <dgm:prSet/>
      <dgm:spPr/>
      <dgm:t>
        <a:bodyPr/>
        <a:lstStyle/>
        <a:p>
          <a:r>
            <a:rPr lang="en-US"/>
            <a:t>Social Media.</a:t>
          </a:r>
        </a:p>
      </dgm:t>
    </dgm:pt>
    <dgm:pt modelId="{623B80EE-8881-43F8-B787-BE4A344F9A89}" type="parTrans" cxnId="{E79889D5-6E99-4067-AE55-9F2A1B3A8B5A}">
      <dgm:prSet/>
      <dgm:spPr/>
      <dgm:t>
        <a:bodyPr/>
        <a:lstStyle/>
        <a:p>
          <a:endParaRPr lang="en-US"/>
        </a:p>
      </dgm:t>
    </dgm:pt>
    <dgm:pt modelId="{A7FF3D46-FF0C-41BF-83F2-1704A1A03C9B}" type="sibTrans" cxnId="{E79889D5-6E99-4067-AE55-9F2A1B3A8B5A}">
      <dgm:prSet/>
      <dgm:spPr/>
      <dgm:t>
        <a:bodyPr/>
        <a:lstStyle/>
        <a:p>
          <a:endParaRPr lang="en-US"/>
        </a:p>
      </dgm:t>
    </dgm:pt>
    <dgm:pt modelId="{071BD341-B5E3-47E0-B256-10ED77C61491}">
      <dgm:prSet/>
      <dgm:spPr/>
      <dgm:t>
        <a:bodyPr/>
        <a:lstStyle/>
        <a:p>
          <a:r>
            <a:rPr lang="en-US"/>
            <a:t>Digital Media.</a:t>
          </a:r>
        </a:p>
      </dgm:t>
    </dgm:pt>
    <dgm:pt modelId="{6A2BC0B8-664A-4013-B309-818E278FEBA6}" type="parTrans" cxnId="{68B72AD1-9C97-4CBA-9165-3218E72DC99C}">
      <dgm:prSet/>
      <dgm:spPr/>
      <dgm:t>
        <a:bodyPr/>
        <a:lstStyle/>
        <a:p>
          <a:endParaRPr lang="en-US"/>
        </a:p>
      </dgm:t>
    </dgm:pt>
    <dgm:pt modelId="{E23ED0E8-7DFE-470B-B125-ED63599B00F0}" type="sibTrans" cxnId="{68B72AD1-9C97-4CBA-9165-3218E72DC99C}">
      <dgm:prSet/>
      <dgm:spPr/>
      <dgm:t>
        <a:bodyPr/>
        <a:lstStyle/>
        <a:p>
          <a:endParaRPr lang="en-US"/>
        </a:p>
      </dgm:t>
    </dgm:pt>
    <dgm:pt modelId="{11F4A8A3-4457-438F-95F0-A5111311133A}" type="pres">
      <dgm:prSet presAssocID="{7FFF2449-6FC6-408A-AE0A-F2A18C18AE66}" presName="vert0" presStyleCnt="0">
        <dgm:presLayoutVars>
          <dgm:dir/>
          <dgm:animOne val="branch"/>
          <dgm:animLvl val="lvl"/>
        </dgm:presLayoutVars>
      </dgm:prSet>
      <dgm:spPr/>
    </dgm:pt>
    <dgm:pt modelId="{6FB70244-0101-4F38-AB3A-9FB4DAB24B94}" type="pres">
      <dgm:prSet presAssocID="{31DA25C2-BAAA-40DF-82AE-A8327C7D1498}" presName="thickLine" presStyleLbl="alignNode1" presStyleIdx="0" presStyleCnt="7"/>
      <dgm:spPr/>
    </dgm:pt>
    <dgm:pt modelId="{0D6EEC70-A3E8-479F-97E4-152C034B682C}" type="pres">
      <dgm:prSet presAssocID="{31DA25C2-BAAA-40DF-82AE-A8327C7D1498}" presName="horz1" presStyleCnt="0"/>
      <dgm:spPr/>
    </dgm:pt>
    <dgm:pt modelId="{4305D683-A574-47CD-8992-A57346AF3CA4}" type="pres">
      <dgm:prSet presAssocID="{31DA25C2-BAAA-40DF-82AE-A8327C7D1498}" presName="tx1" presStyleLbl="revTx" presStyleIdx="0" presStyleCnt="7"/>
      <dgm:spPr/>
    </dgm:pt>
    <dgm:pt modelId="{DF6F0452-CCB8-4443-8B10-956A0B8CCAD9}" type="pres">
      <dgm:prSet presAssocID="{31DA25C2-BAAA-40DF-82AE-A8327C7D1498}" presName="vert1" presStyleCnt="0"/>
      <dgm:spPr/>
    </dgm:pt>
    <dgm:pt modelId="{95E3EA88-FDCA-44E0-90B1-B58E7AFABDFD}" type="pres">
      <dgm:prSet presAssocID="{A600A33E-4829-43E0-B1D3-430AB725639A}" presName="thickLine" presStyleLbl="alignNode1" presStyleIdx="1" presStyleCnt="7"/>
      <dgm:spPr/>
    </dgm:pt>
    <dgm:pt modelId="{80A30D90-20D8-4EE7-9A79-650F91B168E7}" type="pres">
      <dgm:prSet presAssocID="{A600A33E-4829-43E0-B1D3-430AB725639A}" presName="horz1" presStyleCnt="0"/>
      <dgm:spPr/>
    </dgm:pt>
    <dgm:pt modelId="{E4013DDE-BE12-4E2D-BA04-5A4249562BA6}" type="pres">
      <dgm:prSet presAssocID="{A600A33E-4829-43E0-B1D3-430AB725639A}" presName="tx1" presStyleLbl="revTx" presStyleIdx="1" presStyleCnt="7"/>
      <dgm:spPr/>
    </dgm:pt>
    <dgm:pt modelId="{120DB29B-CABF-4DA9-8B41-DC55C982F62C}" type="pres">
      <dgm:prSet presAssocID="{A600A33E-4829-43E0-B1D3-430AB725639A}" presName="vert1" presStyleCnt="0"/>
      <dgm:spPr/>
    </dgm:pt>
    <dgm:pt modelId="{C1B4D318-3D25-4B5A-BAEE-0A55AA306079}" type="pres">
      <dgm:prSet presAssocID="{D13B8A82-9A99-470C-941F-129F851454E5}" presName="thickLine" presStyleLbl="alignNode1" presStyleIdx="2" presStyleCnt="7"/>
      <dgm:spPr/>
    </dgm:pt>
    <dgm:pt modelId="{4EFEE7C0-2049-442F-8CA8-32F6AF44CD21}" type="pres">
      <dgm:prSet presAssocID="{D13B8A82-9A99-470C-941F-129F851454E5}" presName="horz1" presStyleCnt="0"/>
      <dgm:spPr/>
    </dgm:pt>
    <dgm:pt modelId="{BF4E6350-07A8-4A37-AA70-530E2C4B9682}" type="pres">
      <dgm:prSet presAssocID="{D13B8A82-9A99-470C-941F-129F851454E5}" presName="tx1" presStyleLbl="revTx" presStyleIdx="2" presStyleCnt="7"/>
      <dgm:spPr/>
    </dgm:pt>
    <dgm:pt modelId="{EEDFAB6A-C251-468C-902D-049A7FCE24D5}" type="pres">
      <dgm:prSet presAssocID="{D13B8A82-9A99-470C-941F-129F851454E5}" presName="vert1" presStyleCnt="0"/>
      <dgm:spPr/>
    </dgm:pt>
    <dgm:pt modelId="{5AF10D7B-F21F-4DFE-94AF-A22393C7764E}" type="pres">
      <dgm:prSet presAssocID="{9923B1C9-C6AE-4ED5-9955-1DB7F5603560}" presName="thickLine" presStyleLbl="alignNode1" presStyleIdx="3" presStyleCnt="7"/>
      <dgm:spPr/>
    </dgm:pt>
    <dgm:pt modelId="{6A7C3E94-1A34-4EEA-8A92-019F7AD60A6E}" type="pres">
      <dgm:prSet presAssocID="{9923B1C9-C6AE-4ED5-9955-1DB7F5603560}" presName="horz1" presStyleCnt="0"/>
      <dgm:spPr/>
    </dgm:pt>
    <dgm:pt modelId="{038471AA-7E80-4D01-A069-8F0518E16BA3}" type="pres">
      <dgm:prSet presAssocID="{9923B1C9-C6AE-4ED5-9955-1DB7F5603560}" presName="tx1" presStyleLbl="revTx" presStyleIdx="3" presStyleCnt="7"/>
      <dgm:spPr/>
    </dgm:pt>
    <dgm:pt modelId="{1B4E4651-048A-4E29-A4C0-C392B731B875}" type="pres">
      <dgm:prSet presAssocID="{9923B1C9-C6AE-4ED5-9955-1DB7F5603560}" presName="vert1" presStyleCnt="0"/>
      <dgm:spPr/>
    </dgm:pt>
    <dgm:pt modelId="{5D82974D-C724-40DE-9786-1710D7D552F3}" type="pres">
      <dgm:prSet presAssocID="{5F74EF1A-7A8C-4B69-827A-13AB810072D6}" presName="thickLine" presStyleLbl="alignNode1" presStyleIdx="4" presStyleCnt="7"/>
      <dgm:spPr/>
    </dgm:pt>
    <dgm:pt modelId="{31B44861-4FD1-473A-8B54-93E74269599D}" type="pres">
      <dgm:prSet presAssocID="{5F74EF1A-7A8C-4B69-827A-13AB810072D6}" presName="horz1" presStyleCnt="0"/>
      <dgm:spPr/>
    </dgm:pt>
    <dgm:pt modelId="{89E74ABB-708D-40F4-B054-BDDBD863B985}" type="pres">
      <dgm:prSet presAssocID="{5F74EF1A-7A8C-4B69-827A-13AB810072D6}" presName="tx1" presStyleLbl="revTx" presStyleIdx="4" presStyleCnt="7"/>
      <dgm:spPr/>
    </dgm:pt>
    <dgm:pt modelId="{AB4E7E94-312A-4424-BD22-D1B4F6C23380}" type="pres">
      <dgm:prSet presAssocID="{5F74EF1A-7A8C-4B69-827A-13AB810072D6}" presName="vert1" presStyleCnt="0"/>
      <dgm:spPr/>
    </dgm:pt>
    <dgm:pt modelId="{69F821CC-43C1-4ACC-A1E5-43044CFBC7BF}" type="pres">
      <dgm:prSet presAssocID="{02F67027-1562-43B4-A4C2-F771D6B28952}" presName="thickLine" presStyleLbl="alignNode1" presStyleIdx="5" presStyleCnt="7"/>
      <dgm:spPr/>
    </dgm:pt>
    <dgm:pt modelId="{65F3A8D4-AE44-44F1-B011-6316B97DB097}" type="pres">
      <dgm:prSet presAssocID="{02F67027-1562-43B4-A4C2-F771D6B28952}" presName="horz1" presStyleCnt="0"/>
      <dgm:spPr/>
    </dgm:pt>
    <dgm:pt modelId="{15EB0CC8-4346-4B07-BDB2-0121C33C34B0}" type="pres">
      <dgm:prSet presAssocID="{02F67027-1562-43B4-A4C2-F771D6B28952}" presName="tx1" presStyleLbl="revTx" presStyleIdx="5" presStyleCnt="7"/>
      <dgm:spPr/>
    </dgm:pt>
    <dgm:pt modelId="{DDF7AFB7-0A44-4B0E-A58B-EBCCCE2F8A67}" type="pres">
      <dgm:prSet presAssocID="{02F67027-1562-43B4-A4C2-F771D6B28952}" presName="vert1" presStyleCnt="0"/>
      <dgm:spPr/>
    </dgm:pt>
    <dgm:pt modelId="{A7C1EC90-93D7-4390-AFAA-24B69D4E8802}" type="pres">
      <dgm:prSet presAssocID="{071BD341-B5E3-47E0-B256-10ED77C61491}" presName="thickLine" presStyleLbl="alignNode1" presStyleIdx="6" presStyleCnt="7"/>
      <dgm:spPr/>
    </dgm:pt>
    <dgm:pt modelId="{D3756A2D-D810-4A5B-9458-54B6F126CB17}" type="pres">
      <dgm:prSet presAssocID="{071BD341-B5E3-47E0-B256-10ED77C61491}" presName="horz1" presStyleCnt="0"/>
      <dgm:spPr/>
    </dgm:pt>
    <dgm:pt modelId="{586B2DD2-972B-4088-9A50-C1B385137EDA}" type="pres">
      <dgm:prSet presAssocID="{071BD341-B5E3-47E0-B256-10ED77C61491}" presName="tx1" presStyleLbl="revTx" presStyleIdx="6" presStyleCnt="7"/>
      <dgm:spPr/>
    </dgm:pt>
    <dgm:pt modelId="{EAD80D0C-E337-492E-835F-A3D121B73105}" type="pres">
      <dgm:prSet presAssocID="{071BD341-B5E3-47E0-B256-10ED77C61491}" presName="vert1" presStyleCnt="0"/>
      <dgm:spPr/>
    </dgm:pt>
  </dgm:ptLst>
  <dgm:cxnLst>
    <dgm:cxn modelId="{B9828405-A026-4E11-88EB-AB24A16E13BE}" type="presOf" srcId="{D13B8A82-9A99-470C-941F-129F851454E5}" destId="{BF4E6350-07A8-4A37-AA70-530E2C4B9682}" srcOrd="0" destOrd="0" presId="urn:microsoft.com/office/officeart/2008/layout/LinedList"/>
    <dgm:cxn modelId="{AA634307-12B6-4084-92A6-1DF1A64C692C}" type="presOf" srcId="{7FFF2449-6FC6-408A-AE0A-F2A18C18AE66}" destId="{11F4A8A3-4457-438F-95F0-A5111311133A}" srcOrd="0" destOrd="0" presId="urn:microsoft.com/office/officeart/2008/layout/LinedList"/>
    <dgm:cxn modelId="{272DD517-9E12-40BD-B1BE-A7FBFB7CC266}" srcId="{7FFF2449-6FC6-408A-AE0A-F2A18C18AE66}" destId="{9923B1C9-C6AE-4ED5-9955-1DB7F5603560}" srcOrd="3" destOrd="0" parTransId="{2B95CD8E-F473-4342-89E0-1758CEA4FCA2}" sibTransId="{072F661C-C9CB-4E21-8FCE-A5F8902A3F39}"/>
    <dgm:cxn modelId="{6CAC6C24-22E7-4296-AA95-FDFF86553F7A}" type="presOf" srcId="{31DA25C2-BAAA-40DF-82AE-A8327C7D1498}" destId="{4305D683-A574-47CD-8992-A57346AF3CA4}" srcOrd="0" destOrd="0" presId="urn:microsoft.com/office/officeart/2008/layout/LinedList"/>
    <dgm:cxn modelId="{99948F2F-E2D7-4C52-821E-10EA7CFEC856}" type="presOf" srcId="{A600A33E-4829-43E0-B1D3-430AB725639A}" destId="{E4013DDE-BE12-4E2D-BA04-5A4249562BA6}" srcOrd="0" destOrd="0" presId="urn:microsoft.com/office/officeart/2008/layout/LinedList"/>
    <dgm:cxn modelId="{CD50CF3B-3D6E-4A68-843D-EE5631528AB8}" type="presOf" srcId="{9923B1C9-C6AE-4ED5-9955-1DB7F5603560}" destId="{038471AA-7E80-4D01-A069-8F0518E16BA3}" srcOrd="0" destOrd="0" presId="urn:microsoft.com/office/officeart/2008/layout/LinedList"/>
    <dgm:cxn modelId="{20BBFF71-D5F4-4A32-8342-5FF7DFC5BF5A}" srcId="{7FFF2449-6FC6-408A-AE0A-F2A18C18AE66}" destId="{5F74EF1A-7A8C-4B69-827A-13AB810072D6}" srcOrd="4" destOrd="0" parTransId="{8BAFE3DC-3590-4A66-8A9A-F1D3F8BCB1C5}" sibTransId="{2D83891E-FD10-46D6-8317-DF9903D4C479}"/>
    <dgm:cxn modelId="{813ABF74-FD51-41BC-BC0D-A0ED609054B4}" srcId="{7FFF2449-6FC6-408A-AE0A-F2A18C18AE66}" destId="{31DA25C2-BAAA-40DF-82AE-A8327C7D1498}" srcOrd="0" destOrd="0" parTransId="{E8B81277-FF03-4498-A572-F20525AAA5F1}" sibTransId="{7EE07F63-1F1C-4FE5-927E-455868552DF4}"/>
    <dgm:cxn modelId="{F98BCD5A-5738-4C6A-97FF-9047E7383145}" type="presOf" srcId="{02F67027-1562-43B4-A4C2-F771D6B28952}" destId="{15EB0CC8-4346-4B07-BDB2-0121C33C34B0}" srcOrd="0" destOrd="0" presId="urn:microsoft.com/office/officeart/2008/layout/LinedList"/>
    <dgm:cxn modelId="{26C37986-791D-4FAB-9CC5-CC8FCA51D764}" srcId="{7FFF2449-6FC6-408A-AE0A-F2A18C18AE66}" destId="{A600A33E-4829-43E0-B1D3-430AB725639A}" srcOrd="1" destOrd="0" parTransId="{D22FF999-DEEB-4B60-BB6B-ECC56CB33761}" sibTransId="{8285A425-D424-4C61-9950-6CD757A8A04A}"/>
    <dgm:cxn modelId="{AD0DBBAA-ED63-46A7-B2C7-14D6893A37E3}" type="presOf" srcId="{071BD341-B5E3-47E0-B256-10ED77C61491}" destId="{586B2DD2-972B-4088-9A50-C1B385137EDA}" srcOrd="0" destOrd="0" presId="urn:microsoft.com/office/officeart/2008/layout/LinedList"/>
    <dgm:cxn modelId="{E87F14CB-CDBB-4EF8-B16D-EE1D2E6863CB}" srcId="{7FFF2449-6FC6-408A-AE0A-F2A18C18AE66}" destId="{D13B8A82-9A99-470C-941F-129F851454E5}" srcOrd="2" destOrd="0" parTransId="{738B063D-5DEC-4B4C-8F70-B635A4FCFCCD}" sibTransId="{FE7C8B17-704C-4C97-A294-46296949BF8B}"/>
    <dgm:cxn modelId="{68B72AD1-9C97-4CBA-9165-3218E72DC99C}" srcId="{7FFF2449-6FC6-408A-AE0A-F2A18C18AE66}" destId="{071BD341-B5E3-47E0-B256-10ED77C61491}" srcOrd="6" destOrd="0" parTransId="{6A2BC0B8-664A-4013-B309-818E278FEBA6}" sibTransId="{E23ED0E8-7DFE-470B-B125-ED63599B00F0}"/>
    <dgm:cxn modelId="{E79889D5-6E99-4067-AE55-9F2A1B3A8B5A}" srcId="{7FFF2449-6FC6-408A-AE0A-F2A18C18AE66}" destId="{02F67027-1562-43B4-A4C2-F771D6B28952}" srcOrd="5" destOrd="0" parTransId="{623B80EE-8881-43F8-B787-BE4A344F9A89}" sibTransId="{A7FF3D46-FF0C-41BF-83F2-1704A1A03C9B}"/>
    <dgm:cxn modelId="{708AB7FA-92B5-41D1-B903-9DBBA469222A}" type="presOf" srcId="{5F74EF1A-7A8C-4B69-827A-13AB810072D6}" destId="{89E74ABB-708D-40F4-B054-BDDBD863B985}" srcOrd="0" destOrd="0" presId="urn:microsoft.com/office/officeart/2008/layout/LinedList"/>
    <dgm:cxn modelId="{028A347B-DECE-438E-9F8D-1CE30E14650C}" type="presParOf" srcId="{11F4A8A3-4457-438F-95F0-A5111311133A}" destId="{6FB70244-0101-4F38-AB3A-9FB4DAB24B94}" srcOrd="0" destOrd="0" presId="urn:microsoft.com/office/officeart/2008/layout/LinedList"/>
    <dgm:cxn modelId="{258A912B-EF03-44DE-93D4-79DB22E8144C}" type="presParOf" srcId="{11F4A8A3-4457-438F-95F0-A5111311133A}" destId="{0D6EEC70-A3E8-479F-97E4-152C034B682C}" srcOrd="1" destOrd="0" presId="urn:microsoft.com/office/officeart/2008/layout/LinedList"/>
    <dgm:cxn modelId="{35528AD5-BE5B-4C20-B8AA-E57D007D6DDB}" type="presParOf" srcId="{0D6EEC70-A3E8-479F-97E4-152C034B682C}" destId="{4305D683-A574-47CD-8992-A57346AF3CA4}" srcOrd="0" destOrd="0" presId="urn:microsoft.com/office/officeart/2008/layout/LinedList"/>
    <dgm:cxn modelId="{B1335869-F4F2-4A2F-BBDB-DDA1DA061D40}" type="presParOf" srcId="{0D6EEC70-A3E8-479F-97E4-152C034B682C}" destId="{DF6F0452-CCB8-4443-8B10-956A0B8CCAD9}" srcOrd="1" destOrd="0" presId="urn:microsoft.com/office/officeart/2008/layout/LinedList"/>
    <dgm:cxn modelId="{4055B3A8-C492-40F0-8193-4CA3831DBCB0}" type="presParOf" srcId="{11F4A8A3-4457-438F-95F0-A5111311133A}" destId="{95E3EA88-FDCA-44E0-90B1-B58E7AFABDFD}" srcOrd="2" destOrd="0" presId="urn:microsoft.com/office/officeart/2008/layout/LinedList"/>
    <dgm:cxn modelId="{FA6CA08F-5F77-40AC-918A-63DEB4958B27}" type="presParOf" srcId="{11F4A8A3-4457-438F-95F0-A5111311133A}" destId="{80A30D90-20D8-4EE7-9A79-650F91B168E7}" srcOrd="3" destOrd="0" presId="urn:microsoft.com/office/officeart/2008/layout/LinedList"/>
    <dgm:cxn modelId="{276CD069-B3B2-4699-8D7D-46D444F4DDAD}" type="presParOf" srcId="{80A30D90-20D8-4EE7-9A79-650F91B168E7}" destId="{E4013DDE-BE12-4E2D-BA04-5A4249562BA6}" srcOrd="0" destOrd="0" presId="urn:microsoft.com/office/officeart/2008/layout/LinedList"/>
    <dgm:cxn modelId="{8ADA4EA7-718D-4065-AF97-7F13D0D19B34}" type="presParOf" srcId="{80A30D90-20D8-4EE7-9A79-650F91B168E7}" destId="{120DB29B-CABF-4DA9-8B41-DC55C982F62C}" srcOrd="1" destOrd="0" presId="urn:microsoft.com/office/officeart/2008/layout/LinedList"/>
    <dgm:cxn modelId="{B28C9725-FEB4-4764-A152-B569BEF785DB}" type="presParOf" srcId="{11F4A8A3-4457-438F-95F0-A5111311133A}" destId="{C1B4D318-3D25-4B5A-BAEE-0A55AA306079}" srcOrd="4" destOrd="0" presId="urn:microsoft.com/office/officeart/2008/layout/LinedList"/>
    <dgm:cxn modelId="{891E73E3-89A4-42CB-8084-FA48648E1E9D}" type="presParOf" srcId="{11F4A8A3-4457-438F-95F0-A5111311133A}" destId="{4EFEE7C0-2049-442F-8CA8-32F6AF44CD21}" srcOrd="5" destOrd="0" presId="urn:microsoft.com/office/officeart/2008/layout/LinedList"/>
    <dgm:cxn modelId="{B4BEE656-8827-4696-849D-2B28E3ABA07F}" type="presParOf" srcId="{4EFEE7C0-2049-442F-8CA8-32F6AF44CD21}" destId="{BF4E6350-07A8-4A37-AA70-530E2C4B9682}" srcOrd="0" destOrd="0" presId="urn:microsoft.com/office/officeart/2008/layout/LinedList"/>
    <dgm:cxn modelId="{29F8F8D0-1CFA-4A85-BF6C-968C2DC70B25}" type="presParOf" srcId="{4EFEE7C0-2049-442F-8CA8-32F6AF44CD21}" destId="{EEDFAB6A-C251-468C-902D-049A7FCE24D5}" srcOrd="1" destOrd="0" presId="urn:microsoft.com/office/officeart/2008/layout/LinedList"/>
    <dgm:cxn modelId="{B327F590-72C7-472F-AE4C-A1CEF78AB003}" type="presParOf" srcId="{11F4A8A3-4457-438F-95F0-A5111311133A}" destId="{5AF10D7B-F21F-4DFE-94AF-A22393C7764E}" srcOrd="6" destOrd="0" presId="urn:microsoft.com/office/officeart/2008/layout/LinedList"/>
    <dgm:cxn modelId="{9DD76AD5-2E3B-4C20-B1EA-D54535D40533}" type="presParOf" srcId="{11F4A8A3-4457-438F-95F0-A5111311133A}" destId="{6A7C3E94-1A34-4EEA-8A92-019F7AD60A6E}" srcOrd="7" destOrd="0" presId="urn:microsoft.com/office/officeart/2008/layout/LinedList"/>
    <dgm:cxn modelId="{A96D560B-F86B-48BD-9164-DC8BF70EB133}" type="presParOf" srcId="{6A7C3E94-1A34-4EEA-8A92-019F7AD60A6E}" destId="{038471AA-7E80-4D01-A069-8F0518E16BA3}" srcOrd="0" destOrd="0" presId="urn:microsoft.com/office/officeart/2008/layout/LinedList"/>
    <dgm:cxn modelId="{92C97D52-40AC-4FB4-8FC2-BA038A989826}" type="presParOf" srcId="{6A7C3E94-1A34-4EEA-8A92-019F7AD60A6E}" destId="{1B4E4651-048A-4E29-A4C0-C392B731B875}" srcOrd="1" destOrd="0" presId="urn:microsoft.com/office/officeart/2008/layout/LinedList"/>
    <dgm:cxn modelId="{0FD408AA-5DA1-48B1-8379-9EF99C97A5DD}" type="presParOf" srcId="{11F4A8A3-4457-438F-95F0-A5111311133A}" destId="{5D82974D-C724-40DE-9786-1710D7D552F3}" srcOrd="8" destOrd="0" presId="urn:microsoft.com/office/officeart/2008/layout/LinedList"/>
    <dgm:cxn modelId="{F90ADF84-C5FF-4ACE-9EDE-C2798243F61B}" type="presParOf" srcId="{11F4A8A3-4457-438F-95F0-A5111311133A}" destId="{31B44861-4FD1-473A-8B54-93E74269599D}" srcOrd="9" destOrd="0" presId="urn:microsoft.com/office/officeart/2008/layout/LinedList"/>
    <dgm:cxn modelId="{D3A320F8-29A3-4CE9-9836-4E87012D0E16}" type="presParOf" srcId="{31B44861-4FD1-473A-8B54-93E74269599D}" destId="{89E74ABB-708D-40F4-B054-BDDBD863B985}" srcOrd="0" destOrd="0" presId="urn:microsoft.com/office/officeart/2008/layout/LinedList"/>
    <dgm:cxn modelId="{242E543B-4CA7-45E1-B4DE-929B846AC08A}" type="presParOf" srcId="{31B44861-4FD1-473A-8B54-93E74269599D}" destId="{AB4E7E94-312A-4424-BD22-D1B4F6C23380}" srcOrd="1" destOrd="0" presId="urn:microsoft.com/office/officeart/2008/layout/LinedList"/>
    <dgm:cxn modelId="{70974BA3-40F1-404B-8A70-1BD1CF34E32A}" type="presParOf" srcId="{11F4A8A3-4457-438F-95F0-A5111311133A}" destId="{69F821CC-43C1-4ACC-A1E5-43044CFBC7BF}" srcOrd="10" destOrd="0" presId="urn:microsoft.com/office/officeart/2008/layout/LinedList"/>
    <dgm:cxn modelId="{8B528415-42E2-4D43-A0C1-CF6EEBA5AFDF}" type="presParOf" srcId="{11F4A8A3-4457-438F-95F0-A5111311133A}" destId="{65F3A8D4-AE44-44F1-B011-6316B97DB097}" srcOrd="11" destOrd="0" presId="urn:microsoft.com/office/officeart/2008/layout/LinedList"/>
    <dgm:cxn modelId="{DE4631EA-B4DB-489F-9FE7-43CD3B464369}" type="presParOf" srcId="{65F3A8D4-AE44-44F1-B011-6316B97DB097}" destId="{15EB0CC8-4346-4B07-BDB2-0121C33C34B0}" srcOrd="0" destOrd="0" presId="urn:microsoft.com/office/officeart/2008/layout/LinedList"/>
    <dgm:cxn modelId="{25F0E51F-2158-4498-B675-4AE6B53CF1AA}" type="presParOf" srcId="{65F3A8D4-AE44-44F1-B011-6316B97DB097}" destId="{DDF7AFB7-0A44-4B0E-A58B-EBCCCE2F8A67}" srcOrd="1" destOrd="0" presId="urn:microsoft.com/office/officeart/2008/layout/LinedList"/>
    <dgm:cxn modelId="{1207F00C-5F49-4FDD-9903-B600EF5781FA}" type="presParOf" srcId="{11F4A8A3-4457-438F-95F0-A5111311133A}" destId="{A7C1EC90-93D7-4390-AFAA-24B69D4E8802}" srcOrd="12" destOrd="0" presId="urn:microsoft.com/office/officeart/2008/layout/LinedList"/>
    <dgm:cxn modelId="{3F56E1EB-4CF3-43DB-992B-63A6DB694BB5}" type="presParOf" srcId="{11F4A8A3-4457-438F-95F0-A5111311133A}" destId="{D3756A2D-D810-4A5B-9458-54B6F126CB17}" srcOrd="13" destOrd="0" presId="urn:microsoft.com/office/officeart/2008/layout/LinedList"/>
    <dgm:cxn modelId="{57382169-14C3-4092-9219-36A36C8AADE3}" type="presParOf" srcId="{D3756A2D-D810-4A5B-9458-54B6F126CB17}" destId="{586B2DD2-972B-4088-9A50-C1B385137EDA}" srcOrd="0" destOrd="0" presId="urn:microsoft.com/office/officeart/2008/layout/LinedList"/>
    <dgm:cxn modelId="{E85428A0-C169-4027-B11B-2A3481FD91A3}" type="presParOf" srcId="{D3756A2D-D810-4A5B-9458-54B6F126CB17}" destId="{EAD80D0C-E337-492E-835F-A3D121B731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3C78CD-E181-4D71-B62C-AFF31B50A8E6}"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8F331CE-2C7E-46E4-B6A0-723A940F42A0}">
      <dgm:prSet/>
      <dgm:spPr/>
      <dgm:t>
        <a:bodyPr/>
        <a:lstStyle/>
        <a:p>
          <a:pPr>
            <a:defRPr cap="all"/>
          </a:pPr>
          <a:r>
            <a:rPr lang="en-US" dirty="0"/>
            <a:t>Keep your Website up to date.</a:t>
          </a:r>
        </a:p>
      </dgm:t>
    </dgm:pt>
    <dgm:pt modelId="{9FC3B1DF-C32E-42C2-BD78-887B867D22BC}" type="parTrans" cxnId="{9D98BEC2-0C5C-41C0-8451-55035D7904C8}">
      <dgm:prSet/>
      <dgm:spPr/>
      <dgm:t>
        <a:bodyPr/>
        <a:lstStyle/>
        <a:p>
          <a:endParaRPr lang="en-US"/>
        </a:p>
      </dgm:t>
    </dgm:pt>
    <dgm:pt modelId="{355E4BB1-97C1-4871-A8C0-033A5F83577B}" type="sibTrans" cxnId="{9D98BEC2-0C5C-41C0-8451-55035D7904C8}">
      <dgm:prSet/>
      <dgm:spPr/>
      <dgm:t>
        <a:bodyPr/>
        <a:lstStyle/>
        <a:p>
          <a:endParaRPr lang="en-US"/>
        </a:p>
      </dgm:t>
    </dgm:pt>
    <dgm:pt modelId="{9DC679D9-6C99-4CFC-8F7E-66D82A251CD6}">
      <dgm:prSet/>
      <dgm:spPr/>
      <dgm:t>
        <a:bodyPr/>
        <a:lstStyle/>
        <a:p>
          <a:pPr>
            <a:defRPr cap="all"/>
          </a:pPr>
          <a:r>
            <a:rPr lang="en-US"/>
            <a:t>Post daily in Social Media.</a:t>
          </a:r>
        </a:p>
      </dgm:t>
    </dgm:pt>
    <dgm:pt modelId="{BC97628C-2230-4E2E-BAA8-98CA106D682F}" type="parTrans" cxnId="{67210596-A028-465E-B78E-AEFA9E7D1348}">
      <dgm:prSet/>
      <dgm:spPr/>
      <dgm:t>
        <a:bodyPr/>
        <a:lstStyle/>
        <a:p>
          <a:endParaRPr lang="en-US"/>
        </a:p>
      </dgm:t>
    </dgm:pt>
    <dgm:pt modelId="{10D3A49D-EC60-4F64-9A13-934126709C61}" type="sibTrans" cxnId="{67210596-A028-465E-B78E-AEFA9E7D1348}">
      <dgm:prSet/>
      <dgm:spPr/>
      <dgm:t>
        <a:bodyPr/>
        <a:lstStyle/>
        <a:p>
          <a:endParaRPr lang="en-US"/>
        </a:p>
      </dgm:t>
    </dgm:pt>
    <dgm:pt modelId="{4404A7C2-2F4D-40FC-AC76-CF3DC4A20B33}">
      <dgm:prSet/>
      <dgm:spPr/>
      <dgm:t>
        <a:bodyPr/>
        <a:lstStyle/>
        <a:p>
          <a:pPr>
            <a:defRPr cap="all"/>
          </a:pPr>
          <a:r>
            <a:rPr lang="en-US"/>
            <a:t>Promote your Website and Social Media Accounts.</a:t>
          </a:r>
        </a:p>
      </dgm:t>
    </dgm:pt>
    <dgm:pt modelId="{915C6DB3-73AF-413B-9079-84FEF2493A4A}" type="parTrans" cxnId="{1B4741B4-6795-4068-AC15-F7CA62036E1E}">
      <dgm:prSet/>
      <dgm:spPr/>
      <dgm:t>
        <a:bodyPr/>
        <a:lstStyle/>
        <a:p>
          <a:endParaRPr lang="en-US"/>
        </a:p>
      </dgm:t>
    </dgm:pt>
    <dgm:pt modelId="{DF8EEC25-DBC2-4825-A7EA-D57517642F54}" type="sibTrans" cxnId="{1B4741B4-6795-4068-AC15-F7CA62036E1E}">
      <dgm:prSet/>
      <dgm:spPr/>
      <dgm:t>
        <a:bodyPr/>
        <a:lstStyle/>
        <a:p>
          <a:endParaRPr lang="en-US"/>
        </a:p>
      </dgm:t>
    </dgm:pt>
    <dgm:pt modelId="{3A44F3A5-8375-4E62-A7F4-EB81FA4109E3}" type="pres">
      <dgm:prSet presAssocID="{063C78CD-E181-4D71-B62C-AFF31B50A8E6}" presName="root" presStyleCnt="0">
        <dgm:presLayoutVars>
          <dgm:dir/>
          <dgm:resizeHandles val="exact"/>
        </dgm:presLayoutVars>
      </dgm:prSet>
      <dgm:spPr/>
    </dgm:pt>
    <dgm:pt modelId="{449DF2E1-9AD1-4C06-934D-A6461BA26CA0}" type="pres">
      <dgm:prSet presAssocID="{98F331CE-2C7E-46E4-B6A0-723A940F42A0}" presName="compNode" presStyleCnt="0"/>
      <dgm:spPr/>
    </dgm:pt>
    <dgm:pt modelId="{25707A50-589C-4939-A078-E06F264831EE}" type="pres">
      <dgm:prSet presAssocID="{98F331CE-2C7E-46E4-B6A0-723A940F42A0}" presName="iconBgRect" presStyleLbl="bgShp" presStyleIdx="0" presStyleCnt="3"/>
      <dgm:spPr/>
    </dgm:pt>
    <dgm:pt modelId="{529DF5CE-97A1-41CC-BF3C-7581A6FA0B22}" type="pres">
      <dgm:prSet presAssocID="{98F331CE-2C7E-46E4-B6A0-723A940F42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C31A9CAB-A2B2-4CF6-B54D-A4A041EE6D2E}" type="pres">
      <dgm:prSet presAssocID="{98F331CE-2C7E-46E4-B6A0-723A940F42A0}" presName="spaceRect" presStyleCnt="0"/>
      <dgm:spPr/>
    </dgm:pt>
    <dgm:pt modelId="{AB1D2FCD-4119-4A88-8B6C-7BD9B7574DDA}" type="pres">
      <dgm:prSet presAssocID="{98F331CE-2C7E-46E4-B6A0-723A940F42A0}" presName="textRect" presStyleLbl="revTx" presStyleIdx="0" presStyleCnt="3">
        <dgm:presLayoutVars>
          <dgm:chMax val="1"/>
          <dgm:chPref val="1"/>
        </dgm:presLayoutVars>
      </dgm:prSet>
      <dgm:spPr/>
    </dgm:pt>
    <dgm:pt modelId="{7A029E58-CCDD-4C5C-B2DA-8104A0CB75F5}" type="pres">
      <dgm:prSet presAssocID="{355E4BB1-97C1-4871-A8C0-033A5F83577B}" presName="sibTrans" presStyleCnt="0"/>
      <dgm:spPr/>
    </dgm:pt>
    <dgm:pt modelId="{F69E0BE1-DF6E-4782-99B3-69EBB300E090}" type="pres">
      <dgm:prSet presAssocID="{9DC679D9-6C99-4CFC-8F7E-66D82A251CD6}" presName="compNode" presStyleCnt="0"/>
      <dgm:spPr/>
    </dgm:pt>
    <dgm:pt modelId="{AA45B670-6157-44F2-90DC-49AEBD8D3AB9}" type="pres">
      <dgm:prSet presAssocID="{9DC679D9-6C99-4CFC-8F7E-66D82A251CD6}" presName="iconBgRect" presStyleLbl="bgShp" presStyleIdx="1" presStyleCnt="3"/>
      <dgm:spPr/>
    </dgm:pt>
    <dgm:pt modelId="{DE061982-7171-4297-8AE5-62D7A454B2F0}" type="pres">
      <dgm:prSet presAssocID="{9DC679D9-6C99-4CFC-8F7E-66D82A251C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a:ext>
      </dgm:extLst>
    </dgm:pt>
    <dgm:pt modelId="{F48F1B6A-C552-4207-A03D-5CF3F9AA35F4}" type="pres">
      <dgm:prSet presAssocID="{9DC679D9-6C99-4CFC-8F7E-66D82A251CD6}" presName="spaceRect" presStyleCnt="0"/>
      <dgm:spPr/>
    </dgm:pt>
    <dgm:pt modelId="{7B543493-DCFB-4F31-8DD1-84F7A19BEFB9}" type="pres">
      <dgm:prSet presAssocID="{9DC679D9-6C99-4CFC-8F7E-66D82A251CD6}" presName="textRect" presStyleLbl="revTx" presStyleIdx="1" presStyleCnt="3">
        <dgm:presLayoutVars>
          <dgm:chMax val="1"/>
          <dgm:chPref val="1"/>
        </dgm:presLayoutVars>
      </dgm:prSet>
      <dgm:spPr/>
    </dgm:pt>
    <dgm:pt modelId="{FFC8349E-4B6E-4BDE-AC8B-2291FD15C67A}" type="pres">
      <dgm:prSet presAssocID="{10D3A49D-EC60-4F64-9A13-934126709C61}" presName="sibTrans" presStyleCnt="0"/>
      <dgm:spPr/>
    </dgm:pt>
    <dgm:pt modelId="{BAD95888-5DAC-4D07-B69E-EC4593057807}" type="pres">
      <dgm:prSet presAssocID="{4404A7C2-2F4D-40FC-AC76-CF3DC4A20B33}" presName="compNode" presStyleCnt="0"/>
      <dgm:spPr/>
    </dgm:pt>
    <dgm:pt modelId="{405EDE28-F07A-490C-8D4B-3B059521B18C}" type="pres">
      <dgm:prSet presAssocID="{4404A7C2-2F4D-40FC-AC76-CF3DC4A20B33}" presName="iconBgRect" presStyleLbl="bgShp" presStyleIdx="2" presStyleCnt="3"/>
      <dgm:spPr/>
    </dgm:pt>
    <dgm:pt modelId="{2587FA09-A264-49C6-B435-EBC2365CA787}" type="pres">
      <dgm:prSet presAssocID="{4404A7C2-2F4D-40FC-AC76-CF3DC4A20B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8373783A-187C-41E6-BA12-D912959CB01B}" type="pres">
      <dgm:prSet presAssocID="{4404A7C2-2F4D-40FC-AC76-CF3DC4A20B33}" presName="spaceRect" presStyleCnt="0"/>
      <dgm:spPr/>
    </dgm:pt>
    <dgm:pt modelId="{CCA82D6C-DA4C-4A7B-993B-5549227963DE}" type="pres">
      <dgm:prSet presAssocID="{4404A7C2-2F4D-40FC-AC76-CF3DC4A20B33}" presName="textRect" presStyleLbl="revTx" presStyleIdx="2" presStyleCnt="3">
        <dgm:presLayoutVars>
          <dgm:chMax val="1"/>
          <dgm:chPref val="1"/>
        </dgm:presLayoutVars>
      </dgm:prSet>
      <dgm:spPr/>
    </dgm:pt>
  </dgm:ptLst>
  <dgm:cxnLst>
    <dgm:cxn modelId="{67210596-A028-465E-B78E-AEFA9E7D1348}" srcId="{063C78CD-E181-4D71-B62C-AFF31B50A8E6}" destId="{9DC679D9-6C99-4CFC-8F7E-66D82A251CD6}" srcOrd="1" destOrd="0" parTransId="{BC97628C-2230-4E2E-BAA8-98CA106D682F}" sibTransId="{10D3A49D-EC60-4F64-9A13-934126709C61}"/>
    <dgm:cxn modelId="{1B4741B4-6795-4068-AC15-F7CA62036E1E}" srcId="{063C78CD-E181-4D71-B62C-AFF31B50A8E6}" destId="{4404A7C2-2F4D-40FC-AC76-CF3DC4A20B33}" srcOrd="2" destOrd="0" parTransId="{915C6DB3-73AF-413B-9079-84FEF2493A4A}" sibTransId="{DF8EEC25-DBC2-4825-A7EA-D57517642F54}"/>
    <dgm:cxn modelId="{FE6A05B9-8E54-4B3D-ADCD-1F78228D734C}" type="presOf" srcId="{9DC679D9-6C99-4CFC-8F7E-66D82A251CD6}" destId="{7B543493-DCFB-4F31-8DD1-84F7A19BEFB9}" srcOrd="0" destOrd="0" presId="urn:microsoft.com/office/officeart/2018/5/layout/IconCircleLabelList"/>
    <dgm:cxn modelId="{9D98BEC2-0C5C-41C0-8451-55035D7904C8}" srcId="{063C78CD-E181-4D71-B62C-AFF31B50A8E6}" destId="{98F331CE-2C7E-46E4-B6A0-723A940F42A0}" srcOrd="0" destOrd="0" parTransId="{9FC3B1DF-C32E-42C2-BD78-887B867D22BC}" sibTransId="{355E4BB1-97C1-4871-A8C0-033A5F83577B}"/>
    <dgm:cxn modelId="{A9C94FC7-96FA-443F-A4AF-DB32212A2EEA}" type="presOf" srcId="{063C78CD-E181-4D71-B62C-AFF31B50A8E6}" destId="{3A44F3A5-8375-4E62-A7F4-EB81FA4109E3}" srcOrd="0" destOrd="0" presId="urn:microsoft.com/office/officeart/2018/5/layout/IconCircleLabelList"/>
    <dgm:cxn modelId="{C3A76CF4-268D-4B3E-95EC-56A75724C403}" type="presOf" srcId="{4404A7C2-2F4D-40FC-AC76-CF3DC4A20B33}" destId="{CCA82D6C-DA4C-4A7B-993B-5549227963DE}" srcOrd="0" destOrd="0" presId="urn:microsoft.com/office/officeart/2018/5/layout/IconCircleLabelList"/>
    <dgm:cxn modelId="{FF6C77F4-1FD4-401E-8679-5AEC3037DB2A}" type="presOf" srcId="{98F331CE-2C7E-46E4-B6A0-723A940F42A0}" destId="{AB1D2FCD-4119-4A88-8B6C-7BD9B7574DDA}" srcOrd="0" destOrd="0" presId="urn:microsoft.com/office/officeart/2018/5/layout/IconCircleLabelList"/>
    <dgm:cxn modelId="{6A617F34-38B4-441C-824F-2D877B835813}" type="presParOf" srcId="{3A44F3A5-8375-4E62-A7F4-EB81FA4109E3}" destId="{449DF2E1-9AD1-4C06-934D-A6461BA26CA0}" srcOrd="0" destOrd="0" presId="urn:microsoft.com/office/officeart/2018/5/layout/IconCircleLabelList"/>
    <dgm:cxn modelId="{99465CB1-2A0C-4431-A487-96EF7549D444}" type="presParOf" srcId="{449DF2E1-9AD1-4C06-934D-A6461BA26CA0}" destId="{25707A50-589C-4939-A078-E06F264831EE}" srcOrd="0" destOrd="0" presId="urn:microsoft.com/office/officeart/2018/5/layout/IconCircleLabelList"/>
    <dgm:cxn modelId="{1214D492-7306-4CAC-BBB0-4AAC551AF7E6}" type="presParOf" srcId="{449DF2E1-9AD1-4C06-934D-A6461BA26CA0}" destId="{529DF5CE-97A1-41CC-BF3C-7581A6FA0B22}" srcOrd="1" destOrd="0" presId="urn:microsoft.com/office/officeart/2018/5/layout/IconCircleLabelList"/>
    <dgm:cxn modelId="{24EBF73D-1D49-4EC4-AB45-240A44C2156D}" type="presParOf" srcId="{449DF2E1-9AD1-4C06-934D-A6461BA26CA0}" destId="{C31A9CAB-A2B2-4CF6-B54D-A4A041EE6D2E}" srcOrd="2" destOrd="0" presId="urn:microsoft.com/office/officeart/2018/5/layout/IconCircleLabelList"/>
    <dgm:cxn modelId="{6EC33B4A-4D7B-4F12-987F-AA74DC78123D}" type="presParOf" srcId="{449DF2E1-9AD1-4C06-934D-A6461BA26CA0}" destId="{AB1D2FCD-4119-4A88-8B6C-7BD9B7574DDA}" srcOrd="3" destOrd="0" presId="urn:microsoft.com/office/officeart/2018/5/layout/IconCircleLabelList"/>
    <dgm:cxn modelId="{71C0D5B5-D7A6-4288-B45E-D5A1227D105E}" type="presParOf" srcId="{3A44F3A5-8375-4E62-A7F4-EB81FA4109E3}" destId="{7A029E58-CCDD-4C5C-B2DA-8104A0CB75F5}" srcOrd="1" destOrd="0" presId="urn:microsoft.com/office/officeart/2018/5/layout/IconCircleLabelList"/>
    <dgm:cxn modelId="{49CD88CD-80C1-4444-9867-D99DE45F096D}" type="presParOf" srcId="{3A44F3A5-8375-4E62-A7F4-EB81FA4109E3}" destId="{F69E0BE1-DF6E-4782-99B3-69EBB300E090}" srcOrd="2" destOrd="0" presId="urn:microsoft.com/office/officeart/2018/5/layout/IconCircleLabelList"/>
    <dgm:cxn modelId="{0EE0580C-B0B9-44CD-9144-5E0720138E8C}" type="presParOf" srcId="{F69E0BE1-DF6E-4782-99B3-69EBB300E090}" destId="{AA45B670-6157-44F2-90DC-49AEBD8D3AB9}" srcOrd="0" destOrd="0" presId="urn:microsoft.com/office/officeart/2018/5/layout/IconCircleLabelList"/>
    <dgm:cxn modelId="{6D54BBF3-07D4-45CF-8159-94EFD82EF79C}" type="presParOf" srcId="{F69E0BE1-DF6E-4782-99B3-69EBB300E090}" destId="{DE061982-7171-4297-8AE5-62D7A454B2F0}" srcOrd="1" destOrd="0" presId="urn:microsoft.com/office/officeart/2018/5/layout/IconCircleLabelList"/>
    <dgm:cxn modelId="{64E5313A-B1E0-4828-AC74-F47B75CCF12F}" type="presParOf" srcId="{F69E0BE1-DF6E-4782-99B3-69EBB300E090}" destId="{F48F1B6A-C552-4207-A03D-5CF3F9AA35F4}" srcOrd="2" destOrd="0" presId="urn:microsoft.com/office/officeart/2018/5/layout/IconCircleLabelList"/>
    <dgm:cxn modelId="{8E3BAA42-CF8D-4F80-A31E-B3CDC1C4C4B6}" type="presParOf" srcId="{F69E0BE1-DF6E-4782-99B3-69EBB300E090}" destId="{7B543493-DCFB-4F31-8DD1-84F7A19BEFB9}" srcOrd="3" destOrd="0" presId="urn:microsoft.com/office/officeart/2018/5/layout/IconCircleLabelList"/>
    <dgm:cxn modelId="{295EEE0A-D9DC-4B1C-B6CF-78AD481FB78D}" type="presParOf" srcId="{3A44F3A5-8375-4E62-A7F4-EB81FA4109E3}" destId="{FFC8349E-4B6E-4BDE-AC8B-2291FD15C67A}" srcOrd="3" destOrd="0" presId="urn:microsoft.com/office/officeart/2018/5/layout/IconCircleLabelList"/>
    <dgm:cxn modelId="{5DA4B4F8-1482-42EF-9630-DF544666E9E7}" type="presParOf" srcId="{3A44F3A5-8375-4E62-A7F4-EB81FA4109E3}" destId="{BAD95888-5DAC-4D07-B69E-EC4593057807}" srcOrd="4" destOrd="0" presId="urn:microsoft.com/office/officeart/2018/5/layout/IconCircleLabelList"/>
    <dgm:cxn modelId="{DDA3FD68-5F67-4494-A4CA-E24DE8592E67}" type="presParOf" srcId="{BAD95888-5DAC-4D07-B69E-EC4593057807}" destId="{405EDE28-F07A-490C-8D4B-3B059521B18C}" srcOrd="0" destOrd="0" presId="urn:microsoft.com/office/officeart/2018/5/layout/IconCircleLabelList"/>
    <dgm:cxn modelId="{49DF468B-6AA3-46F5-B67E-777601D4AEEF}" type="presParOf" srcId="{BAD95888-5DAC-4D07-B69E-EC4593057807}" destId="{2587FA09-A264-49C6-B435-EBC2365CA787}" srcOrd="1" destOrd="0" presId="urn:microsoft.com/office/officeart/2018/5/layout/IconCircleLabelList"/>
    <dgm:cxn modelId="{06090937-FD37-4C49-85EE-03F3C66AD4D8}" type="presParOf" srcId="{BAD95888-5DAC-4D07-B69E-EC4593057807}" destId="{8373783A-187C-41E6-BA12-D912959CB01B}" srcOrd="2" destOrd="0" presId="urn:microsoft.com/office/officeart/2018/5/layout/IconCircleLabelList"/>
    <dgm:cxn modelId="{C3658F90-84CB-4AE8-A08B-0DDAC1FFD380}" type="presParOf" srcId="{BAD95888-5DAC-4D07-B69E-EC4593057807}" destId="{CCA82D6C-DA4C-4A7B-993B-5549227963D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70244-0101-4F38-AB3A-9FB4DAB24B94}">
      <dsp:nvSpPr>
        <dsp:cNvPr id="0" name=""/>
        <dsp:cNvSpPr/>
      </dsp:nvSpPr>
      <dsp:spPr>
        <a:xfrm>
          <a:off x="0" y="713"/>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4305D683-A574-47CD-8992-A57346AF3CA4}">
      <dsp:nvSpPr>
        <dsp:cNvPr id="0" name=""/>
        <dsp:cNvSpPr/>
      </dsp:nvSpPr>
      <dsp:spPr>
        <a:xfrm>
          <a:off x="0" y="713"/>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What is a Web Sergeant?</a:t>
          </a:r>
        </a:p>
      </dsp:txBody>
      <dsp:txXfrm>
        <a:off x="0" y="713"/>
        <a:ext cx="6602280" cy="834367"/>
      </dsp:txXfrm>
    </dsp:sp>
    <dsp:sp modelId="{95E3EA88-FDCA-44E0-90B1-B58E7AFABDFD}">
      <dsp:nvSpPr>
        <dsp:cNvPr id="0" name=""/>
        <dsp:cNvSpPr/>
      </dsp:nvSpPr>
      <dsp:spPr>
        <a:xfrm>
          <a:off x="0" y="835080"/>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E4013DDE-BE12-4E2D-BA04-5A4249562BA6}">
      <dsp:nvSpPr>
        <dsp:cNvPr id="0" name=""/>
        <dsp:cNvSpPr/>
      </dsp:nvSpPr>
      <dsp:spPr>
        <a:xfrm>
          <a:off x="0" y="835080"/>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Do you need a Web Sergeant?</a:t>
          </a:r>
        </a:p>
      </dsp:txBody>
      <dsp:txXfrm>
        <a:off x="0" y="835080"/>
        <a:ext cx="6602280" cy="834367"/>
      </dsp:txXfrm>
    </dsp:sp>
    <dsp:sp modelId="{C1B4D318-3D25-4B5A-BAEE-0A55AA306079}">
      <dsp:nvSpPr>
        <dsp:cNvPr id="0" name=""/>
        <dsp:cNvSpPr/>
      </dsp:nvSpPr>
      <dsp:spPr>
        <a:xfrm>
          <a:off x="0" y="1669448"/>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BF4E6350-07A8-4A37-AA70-530E2C4B9682}">
      <dsp:nvSpPr>
        <dsp:cNvPr id="0" name=""/>
        <dsp:cNvSpPr/>
      </dsp:nvSpPr>
      <dsp:spPr>
        <a:xfrm>
          <a:off x="0" y="1669448"/>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Who should be a Web Sergeant?</a:t>
          </a:r>
        </a:p>
      </dsp:txBody>
      <dsp:txXfrm>
        <a:off x="0" y="1669448"/>
        <a:ext cx="6602280" cy="834367"/>
      </dsp:txXfrm>
    </dsp:sp>
    <dsp:sp modelId="{5AF10D7B-F21F-4DFE-94AF-A22393C7764E}">
      <dsp:nvSpPr>
        <dsp:cNvPr id="0" name=""/>
        <dsp:cNvSpPr/>
      </dsp:nvSpPr>
      <dsp:spPr>
        <a:xfrm>
          <a:off x="0" y="2503816"/>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038471AA-7E80-4D01-A069-8F0518E16BA3}">
      <dsp:nvSpPr>
        <dsp:cNvPr id="0" name=""/>
        <dsp:cNvSpPr/>
      </dsp:nvSpPr>
      <dsp:spPr>
        <a:xfrm>
          <a:off x="0" y="2503816"/>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Duties &amp; Responsibilities.</a:t>
          </a:r>
        </a:p>
      </dsp:txBody>
      <dsp:txXfrm>
        <a:off x="0" y="2503816"/>
        <a:ext cx="6602280" cy="834367"/>
      </dsp:txXfrm>
    </dsp:sp>
    <dsp:sp modelId="{5D82974D-C724-40DE-9786-1710D7D552F3}">
      <dsp:nvSpPr>
        <dsp:cNvPr id="0" name=""/>
        <dsp:cNvSpPr/>
      </dsp:nvSpPr>
      <dsp:spPr>
        <a:xfrm>
          <a:off x="0" y="3338184"/>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89E74ABB-708D-40F4-B054-BDDBD863B985}">
      <dsp:nvSpPr>
        <dsp:cNvPr id="0" name=""/>
        <dsp:cNvSpPr/>
      </dsp:nvSpPr>
      <dsp:spPr>
        <a:xfrm>
          <a:off x="0" y="3338184"/>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Websites.</a:t>
          </a:r>
        </a:p>
      </dsp:txBody>
      <dsp:txXfrm>
        <a:off x="0" y="3338184"/>
        <a:ext cx="6602280" cy="834367"/>
      </dsp:txXfrm>
    </dsp:sp>
    <dsp:sp modelId="{69F821CC-43C1-4ACC-A1E5-43044CFBC7BF}">
      <dsp:nvSpPr>
        <dsp:cNvPr id="0" name=""/>
        <dsp:cNvSpPr/>
      </dsp:nvSpPr>
      <dsp:spPr>
        <a:xfrm>
          <a:off x="0" y="4172552"/>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15EB0CC8-4346-4B07-BDB2-0121C33C34B0}">
      <dsp:nvSpPr>
        <dsp:cNvPr id="0" name=""/>
        <dsp:cNvSpPr/>
      </dsp:nvSpPr>
      <dsp:spPr>
        <a:xfrm>
          <a:off x="0" y="4172552"/>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Social Media.</a:t>
          </a:r>
        </a:p>
      </dsp:txBody>
      <dsp:txXfrm>
        <a:off x="0" y="4172552"/>
        <a:ext cx="6602280" cy="834367"/>
      </dsp:txXfrm>
    </dsp:sp>
    <dsp:sp modelId="{A7C1EC90-93D7-4390-AFAA-24B69D4E8802}">
      <dsp:nvSpPr>
        <dsp:cNvPr id="0" name=""/>
        <dsp:cNvSpPr/>
      </dsp:nvSpPr>
      <dsp:spPr>
        <a:xfrm>
          <a:off x="0" y="5006920"/>
          <a:ext cx="6602280" cy="0"/>
        </a:xfrm>
        <a:prstGeom prst="line">
          <a:avLst/>
        </a:prstGeom>
        <a:gradFill rotWithShape="0">
          <a:gsLst>
            <a:gs pos="0">
              <a:schemeClr val="accent3">
                <a:hueOff val="0"/>
                <a:satOff val="0"/>
                <a:lumOff val="0"/>
                <a:alphaOff val="0"/>
              </a:schemeClr>
            </a:gs>
            <a:gs pos="100000">
              <a:schemeClr val="accent3">
                <a:hueOff val="0"/>
                <a:satOff val="0"/>
                <a:lumOff val="0"/>
                <a:alphaOff val="0"/>
                <a:shade val="48000"/>
                <a:satMod val="180000"/>
                <a:lumMod val="94000"/>
              </a:schemeClr>
            </a:gs>
            <a:gs pos="100000">
              <a:schemeClr val="accent3">
                <a:hueOff val="0"/>
                <a:satOff val="0"/>
                <a:lumOff val="0"/>
                <a:alphaOff val="0"/>
                <a:shade val="48000"/>
                <a:satMod val="180000"/>
                <a:lumMod val="94000"/>
              </a:schemeClr>
            </a:gs>
          </a:gsLst>
          <a:lin ang="4140000" scaled="1"/>
        </a:gradFill>
        <a:ln w="12700" cap="flat" cmpd="sng" algn="ctr">
          <a:solidFill>
            <a:schemeClr val="accent3">
              <a:hueOff val="0"/>
              <a:satOff val="0"/>
              <a:lumOff val="0"/>
              <a:alphaOff val="0"/>
            </a:schemeClr>
          </a:solidFill>
          <a:prstDash val="solid"/>
        </a:ln>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dsp:spPr>
      <dsp:style>
        <a:lnRef idx="1">
          <a:scrgbClr r="0" g="0" b="0"/>
        </a:lnRef>
        <a:fillRef idx="3">
          <a:scrgbClr r="0" g="0" b="0"/>
        </a:fillRef>
        <a:effectRef idx="2">
          <a:scrgbClr r="0" g="0" b="0"/>
        </a:effectRef>
        <a:fontRef idx="minor">
          <a:schemeClr val="lt1"/>
        </a:fontRef>
      </dsp:style>
    </dsp:sp>
    <dsp:sp modelId="{586B2DD2-972B-4088-9A50-C1B385137EDA}">
      <dsp:nvSpPr>
        <dsp:cNvPr id="0" name=""/>
        <dsp:cNvSpPr/>
      </dsp:nvSpPr>
      <dsp:spPr>
        <a:xfrm>
          <a:off x="0" y="5006920"/>
          <a:ext cx="6602280" cy="834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Digital Media.</a:t>
          </a:r>
        </a:p>
      </dsp:txBody>
      <dsp:txXfrm>
        <a:off x="0" y="5006920"/>
        <a:ext cx="6602280" cy="834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07A50-589C-4939-A078-E06F264831EE}">
      <dsp:nvSpPr>
        <dsp:cNvPr id="0" name=""/>
        <dsp:cNvSpPr/>
      </dsp:nvSpPr>
      <dsp:spPr>
        <a:xfrm>
          <a:off x="1192608" y="15687"/>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DF5CE-97A1-41CC-BF3C-7581A6FA0B22}">
      <dsp:nvSpPr>
        <dsp:cNvPr id="0" name=""/>
        <dsp:cNvSpPr/>
      </dsp:nvSpPr>
      <dsp:spPr>
        <a:xfrm>
          <a:off x="1499733" y="322812"/>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1D2FCD-4119-4A88-8B6C-7BD9B7574DDA}">
      <dsp:nvSpPr>
        <dsp:cNvPr id="0" name=""/>
        <dsp:cNvSpPr/>
      </dsp:nvSpPr>
      <dsp:spPr>
        <a:xfrm>
          <a:off x="731921" y="1905688"/>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dirty="0"/>
            <a:t>Keep your Website up to date.</a:t>
          </a:r>
        </a:p>
      </dsp:txBody>
      <dsp:txXfrm>
        <a:off x="731921" y="1905688"/>
        <a:ext cx="2362500" cy="720000"/>
      </dsp:txXfrm>
    </dsp:sp>
    <dsp:sp modelId="{AA45B670-6157-44F2-90DC-49AEBD8D3AB9}">
      <dsp:nvSpPr>
        <dsp:cNvPr id="0" name=""/>
        <dsp:cNvSpPr/>
      </dsp:nvSpPr>
      <dsp:spPr>
        <a:xfrm>
          <a:off x="3968546" y="15687"/>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61982-7171-4297-8AE5-62D7A454B2F0}">
      <dsp:nvSpPr>
        <dsp:cNvPr id="0" name=""/>
        <dsp:cNvSpPr/>
      </dsp:nvSpPr>
      <dsp:spPr>
        <a:xfrm>
          <a:off x="4275671" y="322812"/>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543493-DCFB-4F31-8DD1-84F7A19BEFB9}">
      <dsp:nvSpPr>
        <dsp:cNvPr id="0" name=""/>
        <dsp:cNvSpPr/>
      </dsp:nvSpPr>
      <dsp:spPr>
        <a:xfrm>
          <a:off x="3507858" y="1905688"/>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Post daily in Social Media.</a:t>
          </a:r>
        </a:p>
      </dsp:txBody>
      <dsp:txXfrm>
        <a:off x="3507858" y="1905688"/>
        <a:ext cx="2362500" cy="720000"/>
      </dsp:txXfrm>
    </dsp:sp>
    <dsp:sp modelId="{405EDE28-F07A-490C-8D4B-3B059521B18C}">
      <dsp:nvSpPr>
        <dsp:cNvPr id="0" name=""/>
        <dsp:cNvSpPr/>
      </dsp:nvSpPr>
      <dsp:spPr>
        <a:xfrm>
          <a:off x="2580577" y="3216313"/>
          <a:ext cx="1441125" cy="144112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87FA09-A264-49C6-B435-EBC2365CA787}">
      <dsp:nvSpPr>
        <dsp:cNvPr id="0" name=""/>
        <dsp:cNvSpPr/>
      </dsp:nvSpPr>
      <dsp:spPr>
        <a:xfrm>
          <a:off x="2887702" y="3523438"/>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A82D6C-DA4C-4A7B-993B-5549227963DE}">
      <dsp:nvSpPr>
        <dsp:cNvPr id="0" name=""/>
        <dsp:cNvSpPr/>
      </dsp:nvSpPr>
      <dsp:spPr>
        <a:xfrm>
          <a:off x="2119890" y="510631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Promote your Website and Social Media Accounts.</a:t>
          </a:r>
        </a:p>
      </dsp:txBody>
      <dsp:txXfrm>
        <a:off x="2119890" y="5106313"/>
        <a:ext cx="23625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3/21/2023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3/21/2023</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3/21/2023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3/21/2023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3/21/2023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3/21/2023</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3/21/2023</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3/21/2023</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3/21/2023</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3/21/2023</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illustrations/dollar-money-us-dollar-seem-funds-1294424/" TargetMode="External"/><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www.mclnational.org/" TargetMode="External"/><Relationship Id="rId7" Type="http://schemas.openxmlformats.org/officeDocument/2006/relationships/hyperlink" Target="http://www.txmcl.org/" TargetMode="External"/><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hyperlink" Target="http://www.mclok.org/" TargetMode="External"/><Relationship Id="rId5" Type="http://schemas.openxmlformats.org/officeDocument/2006/relationships/hyperlink" Target="http://www.mclar.org/" TargetMode="External"/><Relationship Id="rId4" Type="http://schemas.openxmlformats.org/officeDocument/2006/relationships/hyperlink" Target="http://www.mclsouth.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game-guide.fr/183089-overwatch-team-liquid-recrute-son-equipe/" TargetMode="External"/><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fur.com/wiki/Tik_Tok" TargetMode="Externa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0.xml"/><Relationship Id="rId4" Type="http://schemas.openxmlformats.org/officeDocument/2006/relationships/hyperlink" Target="https://www.freepngimg.com/png/77808-logo-you-youtube-tube-png-file-hd"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LinkedIn_logo_initials.png" TargetMode="External"/><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fhlogo.blogspot.com/2011/03/facebook.html"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cariadmarketing.com/insights/meta-business-suite-is-here-but-how-can-you-switch-back-to-business-manager/" TargetMode="External"/><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rawpixel.com/search/messenger" TargetMode="External"/><Relationship Id="rId2" Type="http://schemas.openxmlformats.org/officeDocument/2006/relationships/image" Target="../media/image18.1"/><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clsouth.org/" TargetMode="External"/><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hyperlink" Target="http://www.txmcl.org/" TargetMode="External"/><Relationship Id="rId5" Type="http://schemas.openxmlformats.org/officeDocument/2006/relationships/hyperlink" Target="http://www.mclok.org/" TargetMode="External"/><Relationship Id="rId4" Type="http://schemas.openxmlformats.org/officeDocument/2006/relationships/hyperlink" Target="http://www.mclar.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mclar.org/" TargetMode="External"/><Relationship Id="rId3" Type="http://schemas.openxmlformats.org/officeDocument/2006/relationships/hyperlink" Target="http://www.mcleaguelibrary.org/" TargetMode="External"/><Relationship Id="rId7" Type="http://schemas.openxmlformats.org/officeDocument/2006/relationships/hyperlink" Target="http://www.pamcleague.com/" TargetMode="External"/><Relationship Id="rId2" Type="http://schemas.openxmlformats.org/officeDocument/2006/relationships/hyperlink" Target="http://www.mclnational.org/" TargetMode="External"/><Relationship Id="rId1" Type="http://schemas.openxmlformats.org/officeDocument/2006/relationships/slideLayout" Target="../slideLayouts/slideLayout8.xml"/><Relationship Id="rId6" Type="http://schemas.openxmlformats.org/officeDocument/2006/relationships/hyperlink" Target="http://www.mclsouth.org/" TargetMode="External"/><Relationship Id="rId5" Type="http://schemas.openxmlformats.org/officeDocument/2006/relationships/hyperlink" Target="http://www.nedmcl.org/" TargetMode="External"/><Relationship Id="rId10" Type="http://schemas.openxmlformats.org/officeDocument/2006/relationships/hyperlink" Target="http://www.txmcl.org/" TargetMode="External"/><Relationship Id="rId4" Type="http://schemas.openxmlformats.org/officeDocument/2006/relationships/hyperlink" Target="http://www.mcleaguelibrary.org/member-library" TargetMode="External"/><Relationship Id="rId9" Type="http://schemas.openxmlformats.org/officeDocument/2006/relationships/hyperlink" Target="http://www.mclok.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facebook.com/groups/mclconnections" TargetMode="External"/><Relationship Id="rId3" Type="http://schemas.openxmlformats.org/officeDocument/2006/relationships/hyperlink" Target="http://www.facebook.com/northeastdivmcl" TargetMode="External"/><Relationship Id="rId7" Type="http://schemas.openxmlformats.org/officeDocument/2006/relationships/hyperlink" Target="http://www.facebook.com/groups/mcluniforms" TargetMode="External"/><Relationship Id="rId2" Type="http://schemas.openxmlformats.org/officeDocument/2006/relationships/hyperlink" Target="http://www.facebook.com/mclnational" TargetMode="External"/><Relationship Id="rId1" Type="http://schemas.openxmlformats.org/officeDocument/2006/relationships/slideLayout" Target="../slideLayouts/slideLayout8.xml"/><Relationship Id="rId6" Type="http://schemas.openxmlformats.org/officeDocument/2006/relationships/hyperlink" Target="http://www.facebook.com/groups/447677227018622" TargetMode="External"/><Relationship Id="rId5" Type="http://schemas.openxmlformats.org/officeDocument/2006/relationships/hyperlink" Target="http://www.facebook.com/groups/mclhonorguardandcolorguard" TargetMode="External"/><Relationship Id="rId4" Type="http://schemas.openxmlformats.org/officeDocument/2006/relationships/hyperlink" Target="http://www.facebook.com/MCLDEPTPA" TargetMode="External"/><Relationship Id="rId9" Type="http://schemas.openxmlformats.org/officeDocument/2006/relationships/hyperlink" Target="http://www.facebook.com/groups/usmccollectibl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nstgram.com/hqmcl" TargetMode="External"/><Relationship Id="rId7" Type="http://schemas.openxmlformats.org/officeDocument/2006/relationships/hyperlink" Target="mailto:publicrelations@mcleague.org" TargetMode="External"/><Relationship Id="rId2" Type="http://schemas.openxmlformats.org/officeDocument/2006/relationships/hyperlink" Target="http://www.youtube.com/themarinecorpsleague" TargetMode="External"/><Relationship Id="rId1" Type="http://schemas.openxmlformats.org/officeDocument/2006/relationships/slideLayout" Target="../slideLayouts/slideLayout8.xml"/><Relationship Id="rId6" Type="http://schemas.openxmlformats.org/officeDocument/2006/relationships/hyperlink" Target="http://www.linkedin.com/company/marine-corps-league" TargetMode="External"/><Relationship Id="rId5" Type="http://schemas.openxmlformats.org/officeDocument/2006/relationships/hyperlink" Target="http://www.nationalmcla.org/" TargetMode="External"/><Relationship Id="rId4" Type="http://schemas.openxmlformats.org/officeDocument/2006/relationships/hyperlink" Target="http://www.militaryorderofthedevildogs.org/"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Web Sergeant</a:t>
            </a:r>
          </a:p>
        </p:txBody>
      </p:sp>
      <p:sp>
        <p:nvSpPr>
          <p:cNvPr id="2" name="Subtitle 1"/>
          <p:cNvSpPr>
            <a:spLocks noGrp="1"/>
          </p:cNvSpPr>
          <p:nvPr>
            <p:ph type="subTitle" idx="1"/>
          </p:nvPr>
        </p:nvSpPr>
        <p:spPr/>
        <p:txBody>
          <a:bodyPr>
            <a:normAutofit/>
          </a:bodyPr>
          <a:lstStyle/>
          <a:p>
            <a:r>
              <a:rPr lang="en-US" dirty="0"/>
              <a:t>2023 Southern Division Conference</a:t>
            </a:r>
          </a:p>
          <a:p>
            <a:r>
              <a:rPr lang="en-US" dirty="0"/>
              <a:t>Tyler, TX</a:t>
            </a:r>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slow" p14:dur="4000" advClick="0" advTm="1474">
        <p14:vortex dir="r"/>
      </p:transition>
    </mc:Choice>
    <mc:Fallback xmlns="">
      <p:transition spd="slow" advClick="0" advTm="147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D348-672B-0B77-CFDA-DBA5EB5D91E8}"/>
              </a:ext>
            </a:extLst>
          </p:cNvPr>
          <p:cNvSpPr>
            <a:spLocks noGrp="1"/>
          </p:cNvSpPr>
          <p:nvPr>
            <p:ph type="title"/>
          </p:nvPr>
        </p:nvSpPr>
        <p:spPr>
          <a:xfrm>
            <a:off x="6399132" y="800099"/>
            <a:ext cx="5180251" cy="990600"/>
          </a:xfrm>
        </p:spPr>
        <p:txBody>
          <a:bodyPr/>
          <a:lstStyle/>
          <a:p>
            <a:r>
              <a:rPr lang="en-US" dirty="0"/>
              <a:t>Digital media Helpful programs</a:t>
            </a:r>
          </a:p>
        </p:txBody>
      </p:sp>
      <p:pic>
        <p:nvPicPr>
          <p:cNvPr id="6" name="Picture Placeholder 5" descr="A screenshot of a video game&#10;&#10;Description automatically generated with medium confidence">
            <a:extLst>
              <a:ext uri="{FF2B5EF4-FFF2-40B4-BE49-F238E27FC236}">
                <a16:creationId xmlns:a16="http://schemas.microsoft.com/office/drawing/2014/main" id="{352AC1D5-17E7-DDD2-F6D3-D3F91210B9D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991" t="2361" r="2795" b="-1970"/>
          <a:stretch/>
        </p:blipFill>
        <p:spPr>
          <a:xfrm>
            <a:off x="455612" y="800099"/>
            <a:ext cx="5077859" cy="5257801"/>
          </a:xfrm>
        </p:spPr>
      </p:pic>
      <p:sp>
        <p:nvSpPr>
          <p:cNvPr id="4" name="Text Placeholder 3">
            <a:extLst>
              <a:ext uri="{FF2B5EF4-FFF2-40B4-BE49-F238E27FC236}">
                <a16:creationId xmlns:a16="http://schemas.microsoft.com/office/drawing/2014/main" id="{3D3B60E6-281F-3565-2AE6-3257D684A5F0}"/>
              </a:ext>
            </a:extLst>
          </p:cNvPr>
          <p:cNvSpPr>
            <a:spLocks noGrp="1"/>
          </p:cNvSpPr>
          <p:nvPr>
            <p:ph type="body" sz="half" idx="2"/>
          </p:nvPr>
        </p:nvSpPr>
        <p:spPr>
          <a:xfrm>
            <a:off x="6399131" y="2235198"/>
            <a:ext cx="5180251" cy="2387602"/>
          </a:xfrm>
        </p:spPr>
        <p:txBody>
          <a:bodyPr>
            <a:normAutofit/>
          </a:bodyPr>
          <a:lstStyle/>
          <a:p>
            <a:pPr marL="342900" indent="-342900">
              <a:buFont typeface="Arial" panose="020B0604020202020204" pitchFamily="34" charset="0"/>
              <a:buChar char="•"/>
            </a:pPr>
            <a:r>
              <a:rPr lang="en-US" dirty="0"/>
              <a:t>Canva</a:t>
            </a:r>
          </a:p>
          <a:p>
            <a:pPr marL="342900" indent="-342900">
              <a:buFont typeface="Arial" panose="020B0604020202020204" pitchFamily="34" charset="0"/>
              <a:buChar char="•"/>
            </a:pPr>
            <a:r>
              <a:rPr lang="en-US" dirty="0"/>
              <a:t>Microsoft Publisher</a:t>
            </a:r>
          </a:p>
          <a:p>
            <a:pPr marL="342900" indent="-342900">
              <a:buFont typeface="Arial" panose="020B0604020202020204" pitchFamily="34" charset="0"/>
              <a:buChar char="•"/>
            </a:pPr>
            <a:r>
              <a:rPr lang="en-US" dirty="0"/>
              <a:t>Adobe</a:t>
            </a:r>
          </a:p>
          <a:p>
            <a:pPr marL="342900" indent="-342900">
              <a:buFont typeface="Arial" panose="020B0604020202020204" pitchFamily="34" charset="0"/>
              <a:buChar char="•"/>
            </a:pPr>
            <a:r>
              <a:rPr lang="en-US" dirty="0"/>
              <a:t>Corel</a:t>
            </a:r>
          </a:p>
          <a:p>
            <a:pPr marL="342900" indent="-342900">
              <a:buFont typeface="Arial" panose="020B0604020202020204" pitchFamily="34" charset="0"/>
              <a:buChar char="•"/>
            </a:pPr>
            <a:r>
              <a:rPr lang="en-US" dirty="0"/>
              <a:t>www.techsoup.com</a:t>
            </a:r>
          </a:p>
        </p:txBody>
      </p:sp>
    </p:spTree>
    <p:extLst>
      <p:ext uri="{BB962C8B-B14F-4D97-AF65-F5344CB8AC3E}">
        <p14:creationId xmlns:p14="http://schemas.microsoft.com/office/powerpoint/2010/main" val="1225349773"/>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883" y="2514600"/>
            <a:ext cx="9751060" cy="1073963"/>
          </a:xfrm>
        </p:spPr>
        <p:txBody>
          <a:bodyPr anchor="ctr">
            <a:normAutofit/>
          </a:bodyPr>
          <a:lstStyle/>
          <a:p>
            <a:r>
              <a:rPr lang="en-US" dirty="0"/>
              <a:t>websites</a:t>
            </a:r>
          </a:p>
        </p:txBody>
      </p:sp>
    </p:spTree>
    <p:extLst>
      <p:ext uri="{BB962C8B-B14F-4D97-AF65-F5344CB8AC3E}">
        <p14:creationId xmlns:p14="http://schemas.microsoft.com/office/powerpoint/2010/main" val="1665825649"/>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go on your website?</a:t>
            </a:r>
          </a:p>
        </p:txBody>
      </p:sp>
      <p:sp>
        <p:nvSpPr>
          <p:cNvPr id="3" name="Content Placeholder 2"/>
          <p:cNvSpPr>
            <a:spLocks noGrp="1"/>
          </p:cNvSpPr>
          <p:nvPr>
            <p:ph idx="1"/>
          </p:nvPr>
        </p:nvSpPr>
        <p:spPr/>
        <p:txBody>
          <a:bodyPr>
            <a:normAutofit fontScale="92500" lnSpcReduction="20000"/>
          </a:bodyPr>
          <a:lstStyle/>
          <a:p>
            <a:r>
              <a:rPr lang="en-US" sz="2400" dirty="0"/>
              <a:t>Mission Statement</a:t>
            </a:r>
          </a:p>
          <a:p>
            <a:r>
              <a:rPr lang="en-US" sz="2400" dirty="0"/>
              <a:t>About the Marine Corps League, your Department, or Detachment.</a:t>
            </a:r>
          </a:p>
          <a:p>
            <a:r>
              <a:rPr lang="en-US" sz="2400" dirty="0"/>
              <a:t>Who your officers are.</a:t>
            </a:r>
          </a:p>
          <a:p>
            <a:r>
              <a:rPr lang="en-US" sz="2400" dirty="0"/>
              <a:t>Programs</a:t>
            </a:r>
          </a:p>
          <a:p>
            <a:r>
              <a:rPr lang="en-US" sz="2400" dirty="0"/>
              <a:t>Events</a:t>
            </a:r>
          </a:p>
          <a:p>
            <a:r>
              <a:rPr lang="en-US" sz="2400" dirty="0"/>
              <a:t>Gallery</a:t>
            </a:r>
          </a:p>
          <a:p>
            <a:r>
              <a:rPr lang="en-US" sz="2400" dirty="0"/>
              <a:t>Contact information</a:t>
            </a:r>
          </a:p>
          <a:p>
            <a:r>
              <a:rPr lang="en-US" sz="2400" dirty="0"/>
              <a:t>Meeting Information</a:t>
            </a:r>
          </a:p>
          <a:p>
            <a:r>
              <a:rPr lang="en-US" sz="2400" dirty="0"/>
              <a:t>Links to National, Southern Division, Department, and Detachment Websites.</a:t>
            </a:r>
          </a:p>
          <a:p>
            <a:r>
              <a:rPr lang="en-US" sz="2400" dirty="0"/>
              <a:t>How to Donate.</a:t>
            </a:r>
          </a:p>
          <a:p>
            <a:r>
              <a:rPr lang="en-US" sz="2400" dirty="0"/>
              <a:t>Disclaimer</a:t>
            </a:r>
          </a:p>
          <a:p>
            <a:r>
              <a:rPr lang="en-US" sz="2400" dirty="0"/>
              <a:t>Links to Social Media</a:t>
            </a:r>
          </a:p>
          <a:p>
            <a:pPr marL="0" indent="0">
              <a:buNone/>
            </a:pPr>
            <a:endParaRPr lang="en-US" sz="2000" dirty="0"/>
          </a:p>
        </p:txBody>
      </p:sp>
      <p:sp>
        <p:nvSpPr>
          <p:cNvPr id="4" name="Text Placeholder 3"/>
          <p:cNvSpPr>
            <a:spLocks noGrp="1"/>
          </p:cNvSpPr>
          <p:nvPr>
            <p:ph type="body" sz="half" idx="2"/>
          </p:nvPr>
        </p:nvSpPr>
        <p:spPr>
          <a:xfrm>
            <a:off x="7821163" y="5638800"/>
            <a:ext cx="3961368" cy="736600"/>
          </a:xfrm>
        </p:spPr>
        <p:txBody>
          <a:bodyPr/>
          <a:lstStyle/>
          <a:p>
            <a:r>
              <a:rPr lang="en-US" dirty="0"/>
              <a:t>Your websites should be phone and tablet friendly.</a:t>
            </a:r>
          </a:p>
        </p:txBody>
      </p:sp>
    </p:spTree>
    <p:custDataLst>
      <p:tags r:id="rId1"/>
    </p:custDataLst>
    <p:extLst>
      <p:ext uri="{BB962C8B-B14F-4D97-AF65-F5344CB8AC3E}">
        <p14:creationId xmlns:p14="http://schemas.microsoft.com/office/powerpoint/2010/main" val="715790403"/>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163" y="4953000"/>
            <a:ext cx="3961368" cy="1422400"/>
          </a:xfrm>
        </p:spPr>
        <p:txBody>
          <a:bodyPr/>
          <a:lstStyle/>
          <a:p>
            <a:r>
              <a:rPr lang="en-US" dirty="0"/>
              <a:t>What should not go on your website.</a:t>
            </a:r>
          </a:p>
        </p:txBody>
      </p:sp>
      <p:sp>
        <p:nvSpPr>
          <p:cNvPr id="3" name="Content Placeholder 2"/>
          <p:cNvSpPr>
            <a:spLocks noGrp="1"/>
          </p:cNvSpPr>
          <p:nvPr>
            <p:ph idx="1"/>
          </p:nvPr>
        </p:nvSpPr>
        <p:spPr>
          <a:xfrm>
            <a:off x="608012" y="2336800"/>
            <a:ext cx="6602280" cy="2184400"/>
          </a:xfrm>
        </p:spPr>
        <p:txBody>
          <a:bodyPr/>
          <a:lstStyle/>
          <a:p>
            <a:r>
              <a:rPr lang="en-US" dirty="0"/>
              <a:t>Members’ personal information.</a:t>
            </a:r>
          </a:p>
          <a:p>
            <a:r>
              <a:rPr lang="en-US" dirty="0"/>
              <a:t>Federal EIN (Tax ID number)</a:t>
            </a:r>
          </a:p>
          <a:p>
            <a:r>
              <a:rPr lang="en-US" dirty="0"/>
              <a:t>Anything negative about the Marine Corps or Marine Corps League.</a:t>
            </a:r>
          </a:p>
        </p:txBody>
      </p:sp>
      <p:sp>
        <p:nvSpPr>
          <p:cNvPr id="4" name="Text Placeholder 3"/>
          <p:cNvSpPr>
            <a:spLocks noGrp="1"/>
          </p:cNvSpPr>
          <p:nvPr>
            <p:ph type="body" sz="half" idx="2"/>
          </p:nvPr>
        </p:nvSpPr>
        <p:spPr>
          <a:xfrm>
            <a:off x="7832515" y="482600"/>
            <a:ext cx="3961368" cy="4267200"/>
          </a:xfrm>
        </p:spPr>
        <p:txBody>
          <a:bodyPr/>
          <a:lstStyle/>
          <a:p>
            <a:endParaRPr lang="en-US" dirty="0"/>
          </a:p>
        </p:txBody>
      </p:sp>
    </p:spTree>
    <p:custDataLst>
      <p:tags r:id="rId1"/>
    </p:custDataLst>
    <p:extLst>
      <p:ext uri="{BB962C8B-B14F-4D97-AF65-F5344CB8AC3E}">
        <p14:creationId xmlns:p14="http://schemas.microsoft.com/office/powerpoint/2010/main" val="530344613"/>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rmAutofit/>
          </a:bodyPr>
          <a:lstStyle/>
          <a:p>
            <a:r>
              <a:rPr lang="en-US" dirty="0"/>
              <a:t>disclaimer</a:t>
            </a:r>
          </a:p>
        </p:txBody>
      </p:sp>
      <p:sp>
        <p:nvSpPr>
          <p:cNvPr id="9" name="Content Placeholder 2">
            <a:extLst>
              <a:ext uri="{FF2B5EF4-FFF2-40B4-BE49-F238E27FC236}">
                <a16:creationId xmlns:a16="http://schemas.microsoft.com/office/drawing/2014/main" id="{F8FACA79-7253-772A-0ED5-52C3B6F2E17B}"/>
              </a:ext>
            </a:extLst>
          </p:cNvPr>
          <p:cNvSpPr>
            <a:spLocks noGrp="1"/>
          </p:cNvSpPr>
          <p:nvPr>
            <p:ph idx="1"/>
          </p:nvPr>
        </p:nvSpPr>
        <p:spPr>
          <a:xfrm>
            <a:off x="531812" y="228600"/>
            <a:ext cx="6602280" cy="6400800"/>
          </a:xfrm>
        </p:spPr>
        <p:txBody>
          <a:bodyPr>
            <a:normAutofit/>
          </a:bodyPr>
          <a:lstStyle/>
          <a:p>
            <a:pPr marL="0" indent="0">
              <a:buNone/>
            </a:pPr>
            <a:r>
              <a:rPr lang="en-US" sz="2400" b="1" dirty="0">
                <a:solidFill>
                  <a:srgbClr val="00B0F0"/>
                </a:solidFill>
                <a:effectLst/>
                <a:latin typeface="Times New Roman" panose="02020603050405020304" pitchFamily="18" charset="0"/>
                <a:ea typeface="Times New Roman" panose="02020603050405020304" pitchFamily="18" charset="0"/>
              </a:rPr>
              <a:t>“The Eagle, Globe and Anchor emblem and the name Marine Corps® are registered trademarks of the USMC.  The Marine Corps League and its subordinate organizations support the USMC and its veterans, however it is not officially connected to or endorsed by the USMC, and the name and emblem are used with permission.”</a:t>
            </a:r>
            <a:endParaRPr lang="en-US" sz="2400" dirty="0">
              <a:solidFill>
                <a:srgbClr val="00B0F0"/>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11" name="Text Placeholder 3">
            <a:extLst>
              <a:ext uri="{FF2B5EF4-FFF2-40B4-BE49-F238E27FC236}">
                <a16:creationId xmlns:a16="http://schemas.microsoft.com/office/drawing/2014/main" id="{CFBA403F-B3E0-FF1E-A49D-0A96F018DE58}"/>
              </a:ext>
            </a:extLst>
          </p:cNvPr>
          <p:cNvSpPr>
            <a:spLocks noGrp="1"/>
          </p:cNvSpPr>
          <p:nvPr>
            <p:ph type="body" sz="half" idx="2"/>
          </p:nvPr>
        </p:nvSpPr>
        <p:spPr>
          <a:xfrm>
            <a:off x="7821163" y="2108200"/>
            <a:ext cx="3961368" cy="4267200"/>
          </a:xfrm>
        </p:spPr>
        <p:txBody>
          <a:bodyPr/>
          <a:lstStyle/>
          <a:p>
            <a:r>
              <a:rPr lang="en-US" dirty="0"/>
              <a:t>All websites and social media pages </a:t>
            </a:r>
            <a:r>
              <a:rPr lang="en-US" b="1" dirty="0">
                <a:solidFill>
                  <a:schemeClr val="bg1"/>
                </a:solidFill>
              </a:rPr>
              <a:t>MUST HAVE THIS DISCLAIMER,  </a:t>
            </a:r>
            <a:r>
              <a:rPr lang="en-US" dirty="0"/>
              <a:t>This is required by National.</a:t>
            </a:r>
          </a:p>
        </p:txBody>
      </p:sp>
    </p:spTree>
    <p:custDataLst>
      <p:tags r:id="rId1"/>
    </p:custDataLst>
    <p:extLst>
      <p:ext uri="{BB962C8B-B14F-4D97-AF65-F5344CB8AC3E}">
        <p14:creationId xmlns:p14="http://schemas.microsoft.com/office/powerpoint/2010/main" val="2688909911"/>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1000" fill="hold"/>
                                        <p:tgtEl>
                                          <p:spTgt spid="9">
                                            <p:txEl>
                                              <p:pRg st="0" end="0"/>
                                            </p:txEl>
                                          </p:spTgt>
                                        </p:tgtEl>
                                        <p:attrNameLst>
                                          <p:attrName>style.color</p:attrName>
                                        </p:attrNameLst>
                                      </p:cBhvr>
                                      <p:to>
                                        <a:srgbClr val="ECFE00"/>
                                      </p:to>
                                    </p:animClr>
                                    <p:animClr clrSpc="rgb" dir="cw">
                                      <p:cBhvr>
                                        <p:cTn id="7" dur="1000" fill="hold"/>
                                        <p:tgtEl>
                                          <p:spTgt spid="9">
                                            <p:txEl>
                                              <p:pRg st="0" end="0"/>
                                            </p:txEl>
                                          </p:spTgt>
                                        </p:tgtEl>
                                        <p:attrNameLst>
                                          <p:attrName>fillcolor</p:attrName>
                                        </p:attrNameLst>
                                      </p:cBhvr>
                                      <p:to>
                                        <a:srgbClr val="ECFE00"/>
                                      </p:to>
                                    </p:animClr>
                                    <p:set>
                                      <p:cBhvr>
                                        <p:cTn id="8" dur="1000" fill="hold"/>
                                        <p:tgtEl>
                                          <p:spTgt spid="9">
                                            <p:txEl>
                                              <p:pRg st="0" end="0"/>
                                            </p:txEl>
                                          </p:spTgt>
                                        </p:tgtEl>
                                        <p:attrNameLst>
                                          <p:attrName>fill.type</p:attrName>
                                        </p:attrNameLst>
                                      </p:cBhvr>
                                      <p:to>
                                        <p:strVal val="solid"/>
                                      </p:to>
                                    </p:set>
                                    <p:anim to="1.5" calcmode="lin" valueType="num">
                                      <p:cBhvr override="childStyle">
                                        <p:cTn id="9" dur="1000" fill="hold"/>
                                        <p:tgtEl>
                                          <p:spTgt spid="9">
                                            <p:txEl>
                                              <p:pRg st="0" end="0"/>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838200"/>
          </a:xfrm>
        </p:spPr>
        <p:txBody>
          <a:bodyPr/>
          <a:lstStyle/>
          <a:p>
            <a:pPr algn="ctr"/>
            <a:r>
              <a:rPr lang="en-US" dirty="0"/>
              <a:t>QR code</a:t>
            </a:r>
            <a:br>
              <a:rPr lang="en-US" dirty="0"/>
            </a:br>
            <a:r>
              <a:rPr lang="en-US" sz="2400" dirty="0"/>
              <a:t>Quick Response Code</a:t>
            </a:r>
          </a:p>
        </p:txBody>
      </p:sp>
      <p:pic>
        <p:nvPicPr>
          <p:cNvPr id="6" name="Picture Placeholder 5" descr="A picture containing text, red, sign, close&#10;&#10;Description automatically generated">
            <a:extLst>
              <a:ext uri="{FF2B5EF4-FFF2-40B4-BE49-F238E27FC236}">
                <a16:creationId xmlns:a16="http://schemas.microsoft.com/office/drawing/2014/main" id="{89BEFE0E-CAAD-A0C1-EF22-18ACE1BF0FF2}"/>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5759" b="5759"/>
          <a:stretch>
            <a:fillRect/>
          </a:stretch>
        </p:blipFill>
        <p:spPr/>
      </p:pic>
      <p:sp>
        <p:nvSpPr>
          <p:cNvPr id="4" name="Text Placeholder 3"/>
          <p:cNvSpPr>
            <a:spLocks noGrp="1"/>
          </p:cNvSpPr>
          <p:nvPr>
            <p:ph type="body" sz="half" idx="2"/>
          </p:nvPr>
        </p:nvSpPr>
        <p:spPr/>
        <p:txBody>
          <a:bodyPr/>
          <a:lstStyle/>
          <a:p>
            <a:pPr marL="342900" indent="-342900">
              <a:buFont typeface="Arial" panose="020B0604020202020204" pitchFamily="34" charset="0"/>
              <a:buChar char="•"/>
            </a:pPr>
            <a:r>
              <a:rPr lang="en-US" dirty="0"/>
              <a:t>Make a QR Code.</a:t>
            </a:r>
          </a:p>
          <a:p>
            <a:pPr marL="342900" indent="-342900">
              <a:buFont typeface="Arial" panose="020B0604020202020204" pitchFamily="34" charset="0"/>
              <a:buChar char="•"/>
            </a:pPr>
            <a:r>
              <a:rPr lang="en-US" dirty="0"/>
              <a:t>Add it to your business cards.</a:t>
            </a:r>
          </a:p>
          <a:p>
            <a:pPr marL="342900" indent="-342900">
              <a:buFont typeface="Arial" panose="020B0604020202020204" pitchFamily="34" charset="0"/>
              <a:buChar char="•"/>
            </a:pPr>
            <a:r>
              <a:rPr lang="en-US" dirty="0"/>
              <a:t>Make stickers.</a:t>
            </a:r>
          </a:p>
          <a:p>
            <a:pPr marL="342900" indent="-342900">
              <a:buFont typeface="Arial" panose="020B0604020202020204" pitchFamily="34" charset="0"/>
              <a:buChar char="•"/>
            </a:pPr>
            <a:r>
              <a:rPr lang="en-US" dirty="0"/>
              <a:t>Put them on your vehicle’s back windows.</a:t>
            </a:r>
          </a:p>
          <a:p>
            <a:pPr marL="342900" indent="-342900">
              <a:buFont typeface="Arial" panose="020B0604020202020204" pitchFamily="34" charset="0"/>
              <a:buChar char="•"/>
            </a:pPr>
            <a:r>
              <a:rPr lang="en-US" dirty="0"/>
              <a:t>Print them off and laminate them.</a:t>
            </a:r>
          </a:p>
        </p:txBody>
      </p:sp>
    </p:spTree>
    <p:custDataLst>
      <p:tags r:id="rId1"/>
    </p:custDataLst>
    <p:extLst>
      <p:ext uri="{BB962C8B-B14F-4D97-AF65-F5344CB8AC3E}">
        <p14:creationId xmlns:p14="http://schemas.microsoft.com/office/powerpoint/2010/main" val="4239215136"/>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A6EA-8084-C796-DBE1-42C409A7723B}"/>
              </a:ext>
            </a:extLst>
          </p:cNvPr>
          <p:cNvSpPr>
            <a:spLocks noGrp="1"/>
          </p:cNvSpPr>
          <p:nvPr>
            <p:ph type="title"/>
          </p:nvPr>
        </p:nvSpPr>
        <p:spPr>
          <a:xfrm>
            <a:off x="6399133" y="1905000"/>
            <a:ext cx="5180251" cy="533400"/>
          </a:xfrm>
        </p:spPr>
        <p:txBody>
          <a:bodyPr/>
          <a:lstStyle/>
          <a:p>
            <a:pPr algn="ctr"/>
            <a:r>
              <a:rPr lang="en-US" dirty="0"/>
              <a:t>Sponsors &amp; Advertisers</a:t>
            </a:r>
          </a:p>
        </p:txBody>
      </p:sp>
      <p:pic>
        <p:nvPicPr>
          <p:cNvPr id="11" name="Picture Placeholder 10">
            <a:extLst>
              <a:ext uri="{FF2B5EF4-FFF2-40B4-BE49-F238E27FC236}">
                <a16:creationId xmlns:a16="http://schemas.microsoft.com/office/drawing/2014/main" id="{DEDB7A76-E9F7-F59C-E7A0-8AA546E9C8D0}"/>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448" t="9105" r="11535" b="343"/>
          <a:stretch/>
        </p:blipFill>
        <p:spPr>
          <a:xfrm>
            <a:off x="609441" y="1066800"/>
            <a:ext cx="4648200" cy="4724400"/>
          </a:xfrm>
        </p:spPr>
      </p:pic>
      <p:sp>
        <p:nvSpPr>
          <p:cNvPr id="4" name="Text Placeholder 3">
            <a:extLst>
              <a:ext uri="{FF2B5EF4-FFF2-40B4-BE49-F238E27FC236}">
                <a16:creationId xmlns:a16="http://schemas.microsoft.com/office/drawing/2014/main" id="{C85FA916-08A6-1A4C-B851-31CD0793DCDB}"/>
              </a:ext>
            </a:extLst>
          </p:cNvPr>
          <p:cNvSpPr>
            <a:spLocks noGrp="1"/>
          </p:cNvSpPr>
          <p:nvPr>
            <p:ph type="body" sz="half" idx="2"/>
          </p:nvPr>
        </p:nvSpPr>
        <p:spPr/>
        <p:txBody>
          <a:bodyPr>
            <a:normAutofit fontScale="85000" lnSpcReduction="20000"/>
          </a:bodyPr>
          <a:lstStyle/>
          <a:p>
            <a:pPr marL="342900" indent="-342900">
              <a:buFont typeface="Arial" panose="020B0604020202020204" pitchFamily="34" charset="0"/>
              <a:buChar char="•"/>
            </a:pPr>
            <a:r>
              <a:rPr lang="en-US" dirty="0"/>
              <a:t>Recruit sponsors and advertisers.</a:t>
            </a:r>
          </a:p>
          <a:p>
            <a:pPr marL="342900" indent="-342900">
              <a:buFont typeface="Arial" panose="020B0604020202020204" pitchFamily="34" charset="0"/>
              <a:buChar char="•"/>
            </a:pPr>
            <a:r>
              <a:rPr lang="en-US" dirty="0"/>
              <a:t>It is a great way to pay for your website.</a:t>
            </a:r>
          </a:p>
          <a:p>
            <a:pPr marL="342900" indent="-342900">
              <a:buFont typeface="Arial" panose="020B0604020202020204" pitchFamily="34" charset="0"/>
              <a:buChar char="•"/>
            </a:pPr>
            <a:r>
              <a:rPr lang="en-US" dirty="0"/>
              <a:t>Generates extra revenue to help with your projects.</a:t>
            </a:r>
          </a:p>
          <a:p>
            <a:pPr marL="342900" indent="-342900">
              <a:buFont typeface="Arial" panose="020B0604020202020204" pitchFamily="34" charset="0"/>
              <a:buChar char="•"/>
            </a:pPr>
            <a:r>
              <a:rPr lang="en-US" dirty="0"/>
              <a:t>Local Businesses are great options.</a:t>
            </a:r>
          </a:p>
        </p:txBody>
      </p:sp>
    </p:spTree>
    <p:extLst>
      <p:ext uri="{BB962C8B-B14F-4D97-AF65-F5344CB8AC3E}">
        <p14:creationId xmlns:p14="http://schemas.microsoft.com/office/powerpoint/2010/main" val="3928179243"/>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6E242-F13B-9F39-1CBC-69B156D9BF95}"/>
              </a:ext>
            </a:extLst>
          </p:cNvPr>
          <p:cNvSpPr>
            <a:spLocks noGrp="1"/>
          </p:cNvSpPr>
          <p:nvPr>
            <p:ph type="title"/>
          </p:nvPr>
        </p:nvSpPr>
        <p:spPr>
          <a:xfrm>
            <a:off x="7821163" y="482600"/>
            <a:ext cx="3961368" cy="1422400"/>
          </a:xfrm>
        </p:spPr>
        <p:txBody>
          <a:bodyPr anchor="b">
            <a:normAutofit/>
          </a:bodyPr>
          <a:lstStyle/>
          <a:p>
            <a:r>
              <a:rPr lang="en-US" sz="3000"/>
              <a:t>Important Websites for the southern Division</a:t>
            </a:r>
          </a:p>
        </p:txBody>
      </p:sp>
      <p:pic>
        <p:nvPicPr>
          <p:cNvPr id="8" name="Content Placeholder 7">
            <a:extLst>
              <a:ext uri="{FF2B5EF4-FFF2-40B4-BE49-F238E27FC236}">
                <a16:creationId xmlns:a16="http://schemas.microsoft.com/office/drawing/2014/main" id="{80A81D05-B555-0F0E-8CDB-9D252A4FB67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507868" y="1068044"/>
            <a:ext cx="6602280" cy="4671113"/>
          </a:xfrm>
          <a:noFill/>
        </p:spPr>
      </p:pic>
      <p:sp>
        <p:nvSpPr>
          <p:cNvPr id="7" name="Content Placeholder 2">
            <a:extLst>
              <a:ext uri="{FF2B5EF4-FFF2-40B4-BE49-F238E27FC236}">
                <a16:creationId xmlns:a16="http://schemas.microsoft.com/office/drawing/2014/main" id="{8D63C94F-F01F-C137-0848-250945367CD8}"/>
              </a:ext>
            </a:extLst>
          </p:cNvPr>
          <p:cNvSpPr>
            <a:spLocks noGrp="1"/>
          </p:cNvSpPr>
          <p:nvPr>
            <p:ph type="body" sz="half" idx="2"/>
          </p:nvPr>
        </p:nvSpPr>
        <p:spPr>
          <a:xfrm>
            <a:off x="7821163" y="2108200"/>
            <a:ext cx="3961368" cy="4267200"/>
          </a:xfrm>
        </p:spPr>
        <p:txBody>
          <a:bodyPr>
            <a:normAutofit/>
          </a:bodyPr>
          <a:lstStyle/>
          <a:p>
            <a:r>
              <a:rPr lang="en-US" dirty="0">
                <a:hlinkClick r:id="rId3"/>
              </a:rPr>
              <a:t>www.mclnational.org</a:t>
            </a:r>
            <a:endParaRPr lang="en-US" dirty="0"/>
          </a:p>
          <a:p>
            <a:r>
              <a:rPr lang="en-US" dirty="0">
                <a:hlinkClick r:id="rId4"/>
              </a:rPr>
              <a:t>www.mclsouth.org</a:t>
            </a:r>
            <a:endParaRPr lang="en-US" dirty="0"/>
          </a:p>
          <a:p>
            <a:r>
              <a:rPr lang="en-US" dirty="0">
                <a:hlinkClick r:id="rId5"/>
              </a:rPr>
              <a:t>www.mclar.org</a:t>
            </a:r>
            <a:endParaRPr lang="en-US" dirty="0"/>
          </a:p>
          <a:p>
            <a:r>
              <a:rPr lang="en-US" dirty="0">
                <a:hlinkClick r:id="rId6"/>
              </a:rPr>
              <a:t>www.mclok.org</a:t>
            </a:r>
            <a:endParaRPr lang="en-US" dirty="0"/>
          </a:p>
          <a:p>
            <a:r>
              <a:rPr lang="en-US" dirty="0">
                <a:hlinkClick r:id="rId7"/>
              </a:rPr>
              <a:t>www.txmcl.org</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4050954946"/>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882" y="1981200"/>
            <a:ext cx="9751060" cy="2147926"/>
          </a:xfrm>
        </p:spPr>
        <p:txBody>
          <a:bodyPr anchor="ctr">
            <a:normAutofit/>
          </a:bodyPr>
          <a:lstStyle/>
          <a:p>
            <a:r>
              <a:rPr lang="en-US" dirty="0"/>
              <a:t>Social media</a:t>
            </a:r>
          </a:p>
        </p:txBody>
      </p:sp>
    </p:spTree>
    <p:extLst>
      <p:ext uri="{BB962C8B-B14F-4D97-AF65-F5344CB8AC3E}">
        <p14:creationId xmlns:p14="http://schemas.microsoft.com/office/powerpoint/2010/main" val="1836936179"/>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ECD4-51DF-66D8-FCDB-FEFA3804C518}"/>
              </a:ext>
            </a:extLst>
          </p:cNvPr>
          <p:cNvSpPr>
            <a:spLocks noGrp="1"/>
          </p:cNvSpPr>
          <p:nvPr>
            <p:ph type="title"/>
          </p:nvPr>
        </p:nvSpPr>
        <p:spPr>
          <a:xfrm>
            <a:off x="7821163" y="2717800"/>
            <a:ext cx="3961368" cy="1422400"/>
          </a:xfrm>
        </p:spPr>
        <p:txBody>
          <a:bodyPr/>
          <a:lstStyle/>
          <a:p>
            <a:pPr algn="ctr"/>
            <a:r>
              <a:rPr lang="en-US" dirty="0"/>
              <a:t>Why Social Media?</a:t>
            </a:r>
            <a:br>
              <a:rPr lang="en-US" dirty="0"/>
            </a:br>
            <a:endParaRPr lang="en-US" dirty="0"/>
          </a:p>
        </p:txBody>
      </p:sp>
      <p:sp>
        <p:nvSpPr>
          <p:cNvPr id="3" name="Content Placeholder 2">
            <a:extLst>
              <a:ext uri="{FF2B5EF4-FFF2-40B4-BE49-F238E27FC236}">
                <a16:creationId xmlns:a16="http://schemas.microsoft.com/office/drawing/2014/main" id="{FCBA22A3-F8FB-E0B5-2FA8-A56BFB741D6E}"/>
              </a:ext>
            </a:extLst>
          </p:cNvPr>
          <p:cNvSpPr>
            <a:spLocks noGrp="1"/>
          </p:cNvSpPr>
          <p:nvPr>
            <p:ph idx="1"/>
          </p:nvPr>
        </p:nvSpPr>
        <p:spPr>
          <a:xfrm>
            <a:off x="406294" y="2146300"/>
            <a:ext cx="6602280" cy="2565400"/>
          </a:xfrm>
        </p:spPr>
        <p:txBody>
          <a:bodyPr/>
          <a:lstStyle/>
          <a:p>
            <a:r>
              <a:rPr lang="en-US" dirty="0"/>
              <a:t>Social media is a great way to communicate with your members.</a:t>
            </a:r>
          </a:p>
          <a:p>
            <a:r>
              <a:rPr lang="en-US" dirty="0"/>
              <a:t>Can help with recruitment.</a:t>
            </a:r>
          </a:p>
          <a:p>
            <a:r>
              <a:rPr lang="en-US" dirty="0"/>
              <a:t>Lets everyone know about upcoming events and fundraisers.</a:t>
            </a:r>
          </a:p>
        </p:txBody>
      </p:sp>
    </p:spTree>
    <p:custDataLst>
      <p:tags r:id="rId1"/>
    </p:custDataLst>
    <p:extLst>
      <p:ext uri="{BB962C8B-B14F-4D97-AF65-F5344CB8AC3E}">
        <p14:creationId xmlns:p14="http://schemas.microsoft.com/office/powerpoint/2010/main" val="750155579"/>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821163" y="482600"/>
            <a:ext cx="3961368" cy="1422400"/>
          </a:xfrm>
        </p:spPr>
        <p:txBody>
          <a:bodyPr anchor="b">
            <a:normAutofit/>
          </a:bodyPr>
          <a:lstStyle/>
          <a:p>
            <a:r>
              <a:rPr lang="en-US" dirty="0"/>
              <a:t>Web Sergeant</a:t>
            </a:r>
          </a:p>
        </p:txBody>
      </p:sp>
      <p:graphicFrame>
        <p:nvGraphicFramePr>
          <p:cNvPr id="26" name="Content Placeholder 13">
            <a:extLst>
              <a:ext uri="{FF2B5EF4-FFF2-40B4-BE49-F238E27FC236}">
                <a16:creationId xmlns:a16="http://schemas.microsoft.com/office/drawing/2014/main" id="{2250126C-5272-EDA1-B630-5433D43136E1}"/>
              </a:ext>
            </a:extLst>
          </p:cNvPr>
          <p:cNvGraphicFramePr>
            <a:graphicFrameLocks noGrp="1"/>
          </p:cNvGraphicFramePr>
          <p:nvPr>
            <p:ph idx="1"/>
            <p:extLst>
              <p:ext uri="{D42A27DB-BD31-4B8C-83A1-F6EECF244321}">
                <p14:modId xmlns:p14="http://schemas.microsoft.com/office/powerpoint/2010/main" val="1002722299"/>
              </p:ext>
            </p:extLst>
          </p:nvPr>
        </p:nvGraphicFramePr>
        <p:xfrm>
          <a:off x="507868" y="482600"/>
          <a:ext cx="6602280" cy="584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863600"/>
          </a:xfrm>
        </p:spPr>
        <p:txBody>
          <a:bodyPr>
            <a:normAutofit fontScale="90000"/>
          </a:bodyPr>
          <a:lstStyle/>
          <a:p>
            <a:pPr algn="ctr"/>
            <a:r>
              <a:rPr lang="en-US" dirty="0"/>
              <a:t>Twitter</a:t>
            </a:r>
            <a:br>
              <a:rPr lang="en-US" dirty="0"/>
            </a:br>
            <a:endParaRPr lang="en-US" dirty="0"/>
          </a:p>
        </p:txBody>
      </p:sp>
      <p:pic>
        <p:nvPicPr>
          <p:cNvPr id="10" name="Picture Placeholder 9" descr="A picture containing ax, tool, vector graphics&#10;&#10;Description automatically generated">
            <a:extLst>
              <a:ext uri="{FF2B5EF4-FFF2-40B4-BE49-F238E27FC236}">
                <a16:creationId xmlns:a16="http://schemas.microsoft.com/office/drawing/2014/main" id="{41B3AFDB-D044-51A0-03EF-BA76D983EF18}"/>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059" r="4059"/>
          <a:stretch>
            <a:fillRect/>
          </a:stretch>
        </p:blipFill>
        <p:spPr/>
      </p:pic>
      <p:sp>
        <p:nvSpPr>
          <p:cNvPr id="4" name="Text Placeholder 3"/>
          <p:cNvSpPr>
            <a:spLocks noGrp="1"/>
          </p:cNvSpPr>
          <p:nvPr>
            <p:ph type="body" sz="half" idx="2"/>
          </p:nvPr>
        </p:nvSpPr>
        <p:spPr>
          <a:xfrm>
            <a:off x="7821163" y="2667000"/>
            <a:ext cx="3961368" cy="3708400"/>
          </a:xfrm>
        </p:spPr>
        <p:txBody>
          <a:bodyPr/>
          <a:lstStyle/>
          <a:p>
            <a:r>
              <a:rPr lang="en-US" dirty="0"/>
              <a:t>Pros:</a:t>
            </a:r>
          </a:p>
          <a:p>
            <a:pPr marL="342900" indent="-342900">
              <a:buFont typeface="Arial" panose="020B0604020202020204" pitchFamily="34" charset="0"/>
              <a:buChar char="•"/>
            </a:pPr>
            <a:r>
              <a:rPr lang="en-US" dirty="0"/>
              <a:t>Easy and fast to create and post.</a:t>
            </a:r>
          </a:p>
          <a:p>
            <a:pPr marL="342900" indent="-342900">
              <a:buFont typeface="Arial" panose="020B0604020202020204" pitchFamily="34" charset="0"/>
              <a:buChar char="•"/>
            </a:pPr>
            <a:endParaRPr lang="en-US" dirty="0"/>
          </a:p>
          <a:p>
            <a:r>
              <a:rPr lang="en-US" dirty="0"/>
              <a:t>Cons:</a:t>
            </a:r>
          </a:p>
          <a:p>
            <a:pPr marL="342900" indent="-342900">
              <a:buFont typeface="Arial" panose="020B0604020202020204" pitchFamily="34" charset="0"/>
              <a:buChar char="•"/>
            </a:pPr>
            <a:r>
              <a:rPr lang="en-US" dirty="0"/>
              <a:t>Must post multiple times per day.</a:t>
            </a:r>
          </a:p>
          <a:p>
            <a:pPr marL="342900" indent="-342900">
              <a:buFont typeface="Arial" panose="020B0604020202020204" pitchFamily="34" charset="0"/>
              <a:buChar char="•"/>
            </a:pPr>
            <a:r>
              <a:rPr lang="en-US" dirty="0"/>
              <a:t>Average lifespan of a tweet is only a few seconds.</a:t>
            </a:r>
          </a:p>
        </p:txBody>
      </p:sp>
      <p:sp>
        <p:nvSpPr>
          <p:cNvPr id="11" name="TextBox 10">
            <a:extLst>
              <a:ext uri="{FF2B5EF4-FFF2-40B4-BE49-F238E27FC236}">
                <a16:creationId xmlns:a16="http://schemas.microsoft.com/office/drawing/2014/main" id="{940A0215-801E-4CFA-E997-D1737625824D}"/>
              </a:ext>
            </a:extLst>
          </p:cNvPr>
          <p:cNvSpPr txBox="1"/>
          <p:nvPr/>
        </p:nvSpPr>
        <p:spPr>
          <a:xfrm>
            <a:off x="7821163" y="1143000"/>
            <a:ext cx="3961368" cy="757130"/>
          </a:xfrm>
          <a:prstGeom prst="rect">
            <a:avLst/>
          </a:prstGeom>
          <a:noFill/>
        </p:spPr>
        <p:txBody>
          <a:bodyPr wrap="square" rtlCol="0">
            <a:spAutoFit/>
          </a:bodyPr>
          <a:lstStyle/>
          <a:p>
            <a:pPr algn="ctr">
              <a:lnSpc>
                <a:spcPct val="90000"/>
              </a:lnSpc>
            </a:pPr>
            <a:r>
              <a:rPr lang="en-US" dirty="0"/>
              <a:t>Twitter users make short statements called tweets.</a:t>
            </a:r>
          </a:p>
        </p:txBody>
      </p:sp>
    </p:spTree>
    <p:extLst>
      <p:ext uri="{BB962C8B-B14F-4D97-AF65-F5344CB8AC3E}">
        <p14:creationId xmlns:p14="http://schemas.microsoft.com/office/powerpoint/2010/main" val="57883885"/>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D1CA-CAED-6013-CD3D-E1C45B2A62AB}"/>
              </a:ext>
            </a:extLst>
          </p:cNvPr>
          <p:cNvSpPr>
            <a:spLocks noGrp="1"/>
          </p:cNvSpPr>
          <p:nvPr>
            <p:ph type="title"/>
          </p:nvPr>
        </p:nvSpPr>
        <p:spPr>
          <a:xfrm>
            <a:off x="6399132" y="482601"/>
            <a:ext cx="5180251" cy="889000"/>
          </a:xfrm>
        </p:spPr>
        <p:txBody>
          <a:bodyPr>
            <a:normAutofit fontScale="90000"/>
          </a:bodyPr>
          <a:lstStyle/>
          <a:p>
            <a:pPr algn="ctr"/>
            <a:r>
              <a:rPr lang="en-US" dirty="0"/>
              <a:t>Tic </a:t>
            </a:r>
            <a:r>
              <a:rPr lang="en-US" dirty="0" err="1"/>
              <a:t>tok</a:t>
            </a:r>
            <a:br>
              <a:rPr lang="en-US" dirty="0"/>
            </a:br>
            <a:endParaRPr lang="en-US" dirty="0"/>
          </a:p>
        </p:txBody>
      </p:sp>
      <p:pic>
        <p:nvPicPr>
          <p:cNvPr id="6" name="Picture Placeholder 5" descr="Logo&#10;&#10;Description automatically generated">
            <a:extLst>
              <a:ext uri="{FF2B5EF4-FFF2-40B4-BE49-F238E27FC236}">
                <a16:creationId xmlns:a16="http://schemas.microsoft.com/office/drawing/2014/main" id="{F833F7D4-FB2D-4C5D-DA0A-4286EE02B2C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88" r="6688"/>
          <a:stretch>
            <a:fillRect/>
          </a:stretch>
        </p:blipFill>
        <p:spPr/>
      </p:pic>
      <p:sp>
        <p:nvSpPr>
          <p:cNvPr id="4" name="Text Placeholder 3">
            <a:extLst>
              <a:ext uri="{FF2B5EF4-FFF2-40B4-BE49-F238E27FC236}">
                <a16:creationId xmlns:a16="http://schemas.microsoft.com/office/drawing/2014/main" id="{3D5173CE-3F88-DF50-A4A9-E01BD9566B9C}"/>
              </a:ext>
            </a:extLst>
          </p:cNvPr>
          <p:cNvSpPr>
            <a:spLocks noGrp="1"/>
          </p:cNvSpPr>
          <p:nvPr>
            <p:ph type="body" sz="half" idx="2"/>
          </p:nvPr>
        </p:nvSpPr>
        <p:spPr>
          <a:xfrm>
            <a:off x="6391682" y="2550354"/>
            <a:ext cx="5180251" cy="3164646"/>
          </a:xfrm>
        </p:spPr>
        <p:txBody>
          <a:bodyPr>
            <a:normAutofit fontScale="92500" lnSpcReduction="20000"/>
          </a:bodyPr>
          <a:lstStyle/>
          <a:p>
            <a:r>
              <a:rPr lang="en-US" dirty="0"/>
              <a:t>Pros:</a:t>
            </a:r>
          </a:p>
          <a:p>
            <a:pPr marL="342900" indent="-342900">
              <a:buFont typeface="Arial" panose="020B0604020202020204" pitchFamily="34" charset="0"/>
              <a:buChar char="•"/>
            </a:pPr>
            <a:r>
              <a:rPr lang="en-US" dirty="0"/>
              <a:t>Make Short Video Clips.</a:t>
            </a:r>
          </a:p>
          <a:p>
            <a:pPr marL="342900" indent="-342900">
              <a:buFont typeface="Arial" panose="020B0604020202020204" pitchFamily="34" charset="0"/>
              <a:buChar char="•"/>
            </a:pPr>
            <a:r>
              <a:rPr lang="en-US" dirty="0"/>
              <a:t>Good videos tend to go viral and shared across all platforms.</a:t>
            </a:r>
          </a:p>
          <a:p>
            <a:pPr marL="342900" indent="-342900">
              <a:buFont typeface="Arial" panose="020B0604020202020204" pitchFamily="34" charset="0"/>
              <a:buChar char="•"/>
            </a:pPr>
            <a:r>
              <a:rPr lang="en-US" dirty="0"/>
              <a:t>One of go to aps for younger generations.</a:t>
            </a:r>
          </a:p>
          <a:p>
            <a:pPr marL="342900" indent="-342900">
              <a:buFont typeface="Arial" panose="020B0604020202020204" pitchFamily="34" charset="0"/>
              <a:buChar char="•"/>
            </a:pPr>
            <a:endParaRPr lang="en-US" dirty="0"/>
          </a:p>
          <a:p>
            <a:r>
              <a:rPr lang="en-US" dirty="0"/>
              <a:t>Cons:</a:t>
            </a:r>
          </a:p>
          <a:p>
            <a:pPr marL="342900" indent="-342900">
              <a:buFont typeface="Arial" panose="020B0604020202020204" pitchFamily="34" charset="0"/>
              <a:buChar char="•"/>
            </a:pPr>
            <a:r>
              <a:rPr lang="en-US" dirty="0"/>
              <a:t>Controversial.</a:t>
            </a:r>
          </a:p>
        </p:txBody>
      </p:sp>
      <p:sp>
        <p:nvSpPr>
          <p:cNvPr id="9" name="TextBox 8">
            <a:extLst>
              <a:ext uri="{FF2B5EF4-FFF2-40B4-BE49-F238E27FC236}">
                <a16:creationId xmlns:a16="http://schemas.microsoft.com/office/drawing/2014/main" id="{7E94095B-F808-6B4B-2A16-8F7D5B304EAF}"/>
              </a:ext>
            </a:extLst>
          </p:cNvPr>
          <p:cNvSpPr txBox="1"/>
          <p:nvPr/>
        </p:nvSpPr>
        <p:spPr>
          <a:xfrm>
            <a:off x="6399132" y="1219200"/>
            <a:ext cx="5180251" cy="757130"/>
          </a:xfrm>
          <a:prstGeom prst="rect">
            <a:avLst/>
          </a:prstGeom>
          <a:noFill/>
        </p:spPr>
        <p:txBody>
          <a:bodyPr wrap="square" rtlCol="0">
            <a:spAutoFit/>
          </a:bodyPr>
          <a:lstStyle/>
          <a:p>
            <a:pPr algn="ctr">
              <a:lnSpc>
                <a:spcPct val="90000"/>
              </a:lnSpc>
            </a:pPr>
            <a:r>
              <a:rPr lang="en-US" dirty="0"/>
              <a:t>Tik Tok is a video making and sharing social media site.</a:t>
            </a:r>
          </a:p>
        </p:txBody>
      </p:sp>
    </p:spTree>
    <p:extLst>
      <p:ext uri="{BB962C8B-B14F-4D97-AF65-F5344CB8AC3E}">
        <p14:creationId xmlns:p14="http://schemas.microsoft.com/office/powerpoint/2010/main" val="3327551408"/>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B893-205F-2148-E01B-66FEFA064211}"/>
              </a:ext>
            </a:extLst>
          </p:cNvPr>
          <p:cNvSpPr>
            <a:spLocks noGrp="1"/>
          </p:cNvSpPr>
          <p:nvPr>
            <p:ph type="title"/>
          </p:nvPr>
        </p:nvSpPr>
        <p:spPr>
          <a:xfrm>
            <a:off x="7834229" y="482600"/>
            <a:ext cx="3961368" cy="965200"/>
          </a:xfrm>
        </p:spPr>
        <p:txBody>
          <a:bodyPr/>
          <a:lstStyle/>
          <a:p>
            <a:pPr algn="ctr"/>
            <a:r>
              <a:rPr lang="en-US" dirty="0"/>
              <a:t>You Tube</a:t>
            </a:r>
            <a:br>
              <a:rPr lang="en-US" dirty="0"/>
            </a:br>
            <a:endParaRPr lang="en-US" dirty="0"/>
          </a:p>
        </p:txBody>
      </p:sp>
      <p:pic>
        <p:nvPicPr>
          <p:cNvPr id="12" name="Picture Placeholder 11" descr="Text&#10;&#10;Description automatically generated with medium confidence">
            <a:extLst>
              <a:ext uri="{FF2B5EF4-FFF2-40B4-BE49-F238E27FC236}">
                <a16:creationId xmlns:a16="http://schemas.microsoft.com/office/drawing/2014/main" id="{927F201E-5FC3-9206-3E57-36FB30E46B98}"/>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5759" b="5759"/>
          <a:stretch>
            <a:fillRect/>
          </a:stretch>
        </p:blipFill>
        <p:spPr/>
      </p:pic>
      <p:sp>
        <p:nvSpPr>
          <p:cNvPr id="4" name="Text Placeholder 3">
            <a:extLst>
              <a:ext uri="{FF2B5EF4-FFF2-40B4-BE49-F238E27FC236}">
                <a16:creationId xmlns:a16="http://schemas.microsoft.com/office/drawing/2014/main" id="{80159CF5-1C9D-FA96-7574-40EA35C92689}"/>
              </a:ext>
            </a:extLst>
          </p:cNvPr>
          <p:cNvSpPr>
            <a:spLocks noGrp="1"/>
          </p:cNvSpPr>
          <p:nvPr>
            <p:ph type="body" sz="half" idx="2"/>
          </p:nvPr>
        </p:nvSpPr>
        <p:spPr>
          <a:xfrm>
            <a:off x="7821163" y="2260600"/>
            <a:ext cx="3961368" cy="4114800"/>
          </a:xfrm>
        </p:spPr>
        <p:txBody>
          <a:bodyPr>
            <a:normAutofit fontScale="92500" lnSpcReduction="10000"/>
          </a:bodyPr>
          <a:lstStyle/>
          <a:p>
            <a:r>
              <a:rPr lang="en-US" dirty="0"/>
              <a:t>Pros:</a:t>
            </a:r>
          </a:p>
          <a:p>
            <a:pPr marL="342900" indent="-342900">
              <a:buFont typeface="Arial" panose="020B0604020202020204" pitchFamily="34" charset="0"/>
              <a:buChar char="•"/>
            </a:pPr>
            <a:r>
              <a:rPr lang="en-US" dirty="0"/>
              <a:t>Make your own Channels.</a:t>
            </a:r>
          </a:p>
          <a:p>
            <a:pPr marL="342900" indent="-342900">
              <a:buFont typeface="Arial" panose="020B0604020202020204" pitchFamily="34" charset="0"/>
              <a:buChar char="•"/>
            </a:pPr>
            <a:r>
              <a:rPr lang="en-US" dirty="0"/>
              <a:t>Able to create long videos.</a:t>
            </a:r>
          </a:p>
          <a:p>
            <a:pPr marL="342900" indent="-342900">
              <a:buFont typeface="Arial" panose="020B0604020202020204" pitchFamily="34" charset="0"/>
              <a:buChar char="•"/>
            </a:pPr>
            <a:r>
              <a:rPr lang="en-US" dirty="0"/>
              <a:t>You can go live.</a:t>
            </a:r>
          </a:p>
          <a:p>
            <a:pPr marL="342900" indent="-342900">
              <a:buFont typeface="Arial" panose="020B0604020202020204" pitchFamily="34" charset="0"/>
              <a:buChar char="•"/>
            </a:pPr>
            <a:r>
              <a:rPr lang="en-US" dirty="0"/>
              <a:t>Make instructional videos.</a:t>
            </a:r>
          </a:p>
          <a:p>
            <a:pPr marL="342900" indent="-342900">
              <a:buFont typeface="Arial" panose="020B0604020202020204" pitchFamily="34" charset="0"/>
              <a:buChar char="•"/>
            </a:pPr>
            <a:r>
              <a:rPr lang="en-US" dirty="0"/>
              <a:t>Post videos of meetings and events.</a:t>
            </a:r>
          </a:p>
          <a:p>
            <a:pPr marL="342900" indent="-342900">
              <a:buFont typeface="Arial" panose="020B0604020202020204" pitchFamily="34" charset="0"/>
              <a:buChar char="•"/>
            </a:pPr>
            <a:r>
              <a:rPr lang="en-US" dirty="0"/>
              <a:t>Make recruitment videos and ads.</a:t>
            </a:r>
          </a:p>
          <a:p>
            <a:pPr marL="342900" indent="-342900">
              <a:buFont typeface="Arial" panose="020B0604020202020204" pitchFamily="34" charset="0"/>
              <a:buChar char="•"/>
            </a:pPr>
            <a:r>
              <a:rPr lang="en-US" dirty="0"/>
              <a:t>A go to with most of the younger generation.</a:t>
            </a:r>
          </a:p>
        </p:txBody>
      </p:sp>
      <p:sp>
        <p:nvSpPr>
          <p:cNvPr id="14" name="TextBox 13">
            <a:extLst>
              <a:ext uri="{FF2B5EF4-FFF2-40B4-BE49-F238E27FC236}">
                <a16:creationId xmlns:a16="http://schemas.microsoft.com/office/drawing/2014/main" id="{1AC445DA-8753-37DE-075B-C0FCAEF9F754}"/>
              </a:ext>
            </a:extLst>
          </p:cNvPr>
          <p:cNvSpPr txBox="1"/>
          <p:nvPr/>
        </p:nvSpPr>
        <p:spPr>
          <a:xfrm>
            <a:off x="7845952" y="1295400"/>
            <a:ext cx="3961368" cy="757130"/>
          </a:xfrm>
          <a:prstGeom prst="rect">
            <a:avLst/>
          </a:prstGeom>
          <a:noFill/>
        </p:spPr>
        <p:txBody>
          <a:bodyPr wrap="square" rtlCol="0">
            <a:spAutoFit/>
          </a:bodyPr>
          <a:lstStyle/>
          <a:p>
            <a:pPr algn="ctr">
              <a:lnSpc>
                <a:spcPct val="90000"/>
              </a:lnSpc>
            </a:pPr>
            <a:r>
              <a:rPr lang="en-US" dirty="0"/>
              <a:t>Video Creating and Sharing Platform.</a:t>
            </a:r>
          </a:p>
        </p:txBody>
      </p:sp>
    </p:spTree>
    <p:extLst>
      <p:ext uri="{BB962C8B-B14F-4D97-AF65-F5344CB8AC3E}">
        <p14:creationId xmlns:p14="http://schemas.microsoft.com/office/powerpoint/2010/main" val="1410993327"/>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5063F-A93C-F262-50B8-4F24C7C46232}"/>
              </a:ext>
            </a:extLst>
          </p:cNvPr>
          <p:cNvSpPr>
            <a:spLocks noGrp="1"/>
          </p:cNvSpPr>
          <p:nvPr>
            <p:ph type="title"/>
          </p:nvPr>
        </p:nvSpPr>
        <p:spPr>
          <a:xfrm>
            <a:off x="6399132" y="482601"/>
            <a:ext cx="5180251" cy="914400"/>
          </a:xfrm>
        </p:spPr>
        <p:txBody>
          <a:bodyPr/>
          <a:lstStyle/>
          <a:p>
            <a:pPr algn="ctr"/>
            <a:r>
              <a:rPr lang="en-US" dirty="0" err="1"/>
              <a:t>LinkedIN</a:t>
            </a:r>
            <a:br>
              <a:rPr lang="en-US" dirty="0"/>
            </a:br>
            <a:endParaRPr lang="en-US" dirty="0"/>
          </a:p>
        </p:txBody>
      </p:sp>
      <p:pic>
        <p:nvPicPr>
          <p:cNvPr id="8" name="Picture Placeholder 7" descr="Logo&#10;&#10;Description automatically generated">
            <a:extLst>
              <a:ext uri="{FF2B5EF4-FFF2-40B4-BE49-F238E27FC236}">
                <a16:creationId xmlns:a16="http://schemas.microsoft.com/office/drawing/2014/main" id="{0C99B6F8-271D-AA85-6088-246D4CED64C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688" r="6688"/>
          <a:stretch>
            <a:fillRect/>
          </a:stretch>
        </p:blipFill>
        <p:spPr/>
      </p:pic>
      <p:sp>
        <p:nvSpPr>
          <p:cNvPr id="11" name="TextBox 10">
            <a:extLst>
              <a:ext uri="{FF2B5EF4-FFF2-40B4-BE49-F238E27FC236}">
                <a16:creationId xmlns:a16="http://schemas.microsoft.com/office/drawing/2014/main" id="{C71444CD-7471-051F-F560-696E739BB761}"/>
              </a:ext>
            </a:extLst>
          </p:cNvPr>
          <p:cNvSpPr txBox="1"/>
          <p:nvPr/>
        </p:nvSpPr>
        <p:spPr>
          <a:xfrm>
            <a:off x="6589787" y="3050435"/>
            <a:ext cx="5180251" cy="1089529"/>
          </a:xfrm>
          <a:prstGeom prst="rect">
            <a:avLst/>
          </a:prstGeom>
          <a:noFill/>
        </p:spPr>
        <p:txBody>
          <a:bodyPr wrap="square" rtlCol="0">
            <a:spAutoFit/>
          </a:bodyPr>
          <a:lstStyle/>
          <a:p>
            <a:pPr algn="ctr">
              <a:lnSpc>
                <a:spcPct val="90000"/>
              </a:lnSpc>
            </a:pPr>
            <a:r>
              <a:rPr lang="en-US" sz="3600" dirty="0"/>
              <a:t>LinkedIn is a professional networking platform.</a:t>
            </a:r>
          </a:p>
        </p:txBody>
      </p:sp>
    </p:spTree>
    <p:extLst>
      <p:ext uri="{BB962C8B-B14F-4D97-AF65-F5344CB8AC3E}">
        <p14:creationId xmlns:p14="http://schemas.microsoft.com/office/powerpoint/2010/main" val="64090227"/>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30BB-E992-6263-0840-AF0E87A65D1F}"/>
              </a:ext>
            </a:extLst>
          </p:cNvPr>
          <p:cNvSpPr>
            <a:spLocks noGrp="1"/>
          </p:cNvSpPr>
          <p:nvPr>
            <p:ph type="title"/>
          </p:nvPr>
        </p:nvSpPr>
        <p:spPr>
          <a:xfrm>
            <a:off x="7840090" y="482600"/>
            <a:ext cx="3961368" cy="914400"/>
          </a:xfrm>
        </p:spPr>
        <p:txBody>
          <a:bodyPr/>
          <a:lstStyle/>
          <a:p>
            <a:pPr algn="ctr"/>
            <a:r>
              <a:rPr lang="en-US" dirty="0"/>
              <a:t>Facebook</a:t>
            </a:r>
            <a:br>
              <a:rPr lang="en-US" dirty="0"/>
            </a:br>
            <a:endParaRPr lang="en-US" dirty="0"/>
          </a:p>
        </p:txBody>
      </p:sp>
      <p:pic>
        <p:nvPicPr>
          <p:cNvPr id="6" name="Picture Placeholder 5" descr="Logo, icon&#10;&#10;Description automatically generated">
            <a:extLst>
              <a:ext uri="{FF2B5EF4-FFF2-40B4-BE49-F238E27FC236}">
                <a16:creationId xmlns:a16="http://schemas.microsoft.com/office/drawing/2014/main" id="{06DCAD9C-8A04-3DC0-F0ED-4D8E516E25A2}"/>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759" b="5759"/>
          <a:stretch>
            <a:fillRect/>
          </a:stretch>
        </p:blipFill>
        <p:spPr/>
      </p:pic>
      <p:sp>
        <p:nvSpPr>
          <p:cNvPr id="4" name="Text Placeholder 3">
            <a:extLst>
              <a:ext uri="{FF2B5EF4-FFF2-40B4-BE49-F238E27FC236}">
                <a16:creationId xmlns:a16="http://schemas.microsoft.com/office/drawing/2014/main" id="{F491A5C5-A9B4-15A8-BAAC-6515927AE52F}"/>
              </a:ext>
            </a:extLst>
          </p:cNvPr>
          <p:cNvSpPr>
            <a:spLocks noGrp="1"/>
          </p:cNvSpPr>
          <p:nvPr>
            <p:ph type="body" sz="half" idx="2"/>
          </p:nvPr>
        </p:nvSpPr>
        <p:spPr>
          <a:xfrm>
            <a:off x="7821163" y="2438400"/>
            <a:ext cx="3961368" cy="3886201"/>
          </a:xfrm>
        </p:spPr>
        <p:txBody>
          <a:bodyPr>
            <a:normAutofit fontScale="92500" lnSpcReduction="10000"/>
          </a:bodyPr>
          <a:lstStyle/>
          <a:p>
            <a:r>
              <a:rPr lang="en-US" dirty="0"/>
              <a:t>Pros:</a:t>
            </a:r>
          </a:p>
          <a:p>
            <a:pPr marL="342900" indent="-342900">
              <a:buFont typeface="Arial" panose="020B0604020202020204" pitchFamily="34" charset="0"/>
              <a:buChar char="•"/>
            </a:pPr>
            <a:r>
              <a:rPr lang="en-US" dirty="0"/>
              <a:t>You can post stories, photos, videos, files, etc.</a:t>
            </a:r>
          </a:p>
          <a:p>
            <a:pPr marL="342900" indent="-342900">
              <a:buFont typeface="Arial" panose="020B0604020202020204" pitchFamily="34" charset="0"/>
              <a:buChar char="•"/>
            </a:pPr>
            <a:r>
              <a:rPr lang="en-US" dirty="0"/>
              <a:t>You can create private groups.</a:t>
            </a:r>
          </a:p>
          <a:p>
            <a:pPr marL="342900" indent="-342900">
              <a:buFont typeface="Arial" panose="020B0604020202020204" pitchFamily="34" charset="0"/>
              <a:buChar char="•"/>
            </a:pPr>
            <a:r>
              <a:rPr lang="en-US" dirty="0"/>
              <a:t>You can create business pages.</a:t>
            </a:r>
          </a:p>
          <a:p>
            <a:pPr marL="342900" indent="-342900">
              <a:buFont typeface="Arial" panose="020B0604020202020204" pitchFamily="34" charset="0"/>
              <a:buChar char="•"/>
            </a:pPr>
            <a:r>
              <a:rPr lang="en-US" dirty="0"/>
              <a:t>You can live stream.</a:t>
            </a:r>
          </a:p>
          <a:p>
            <a:pPr marL="342900" indent="-342900">
              <a:buFont typeface="Arial" panose="020B0604020202020204" pitchFamily="34" charset="0"/>
              <a:buChar char="•"/>
            </a:pPr>
            <a:r>
              <a:rPr lang="en-US" dirty="0"/>
              <a:t>Meta Business Suite.</a:t>
            </a:r>
          </a:p>
          <a:p>
            <a:r>
              <a:rPr lang="en-US" dirty="0"/>
              <a:t>Cons:</a:t>
            </a:r>
          </a:p>
          <a:p>
            <a:pPr marL="342900" indent="-342900">
              <a:buFont typeface="Arial" panose="020B0604020202020204" pitchFamily="34" charset="0"/>
              <a:buChar char="•"/>
            </a:pPr>
            <a:r>
              <a:rPr lang="en-US" dirty="0"/>
              <a:t>Youth considers this platform for the older generation.</a:t>
            </a:r>
          </a:p>
        </p:txBody>
      </p:sp>
      <p:sp>
        <p:nvSpPr>
          <p:cNvPr id="8" name="TextBox 7">
            <a:extLst>
              <a:ext uri="{FF2B5EF4-FFF2-40B4-BE49-F238E27FC236}">
                <a16:creationId xmlns:a16="http://schemas.microsoft.com/office/drawing/2014/main" id="{91CDDBA2-A0AB-ED63-DF5A-DF6EB9A458A0}"/>
              </a:ext>
            </a:extLst>
          </p:cNvPr>
          <p:cNvSpPr txBox="1"/>
          <p:nvPr/>
        </p:nvSpPr>
        <p:spPr>
          <a:xfrm>
            <a:off x="7849553" y="1397000"/>
            <a:ext cx="3942441" cy="757130"/>
          </a:xfrm>
          <a:prstGeom prst="rect">
            <a:avLst/>
          </a:prstGeom>
          <a:noFill/>
        </p:spPr>
        <p:txBody>
          <a:bodyPr wrap="square" rtlCol="0">
            <a:spAutoFit/>
          </a:bodyPr>
          <a:lstStyle/>
          <a:p>
            <a:pPr algn="ctr">
              <a:lnSpc>
                <a:spcPct val="90000"/>
              </a:lnSpc>
            </a:pPr>
            <a:r>
              <a:rPr lang="en-US" dirty="0"/>
              <a:t>Facebook is an all-around social media platform.</a:t>
            </a:r>
          </a:p>
        </p:txBody>
      </p:sp>
    </p:spTree>
    <p:extLst>
      <p:ext uri="{BB962C8B-B14F-4D97-AF65-F5344CB8AC3E}">
        <p14:creationId xmlns:p14="http://schemas.microsoft.com/office/powerpoint/2010/main" val="4230441237"/>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9133" y="482601"/>
            <a:ext cx="5180251" cy="914400"/>
          </a:xfrm>
        </p:spPr>
        <p:txBody>
          <a:bodyPr/>
          <a:lstStyle/>
          <a:p>
            <a:pPr algn="ctr"/>
            <a:r>
              <a:rPr lang="en-US" dirty="0"/>
              <a:t>Instagram</a:t>
            </a:r>
            <a:br>
              <a:rPr lang="en-US" dirty="0"/>
            </a:br>
            <a:endParaRPr lang="en-US" dirty="0"/>
          </a:p>
        </p:txBody>
      </p:sp>
      <p:pic>
        <p:nvPicPr>
          <p:cNvPr id="12" name="Picture Placeholder 11" descr="Icon&#10;&#10;Description automatically generated">
            <a:extLst>
              <a:ext uri="{FF2B5EF4-FFF2-40B4-BE49-F238E27FC236}">
                <a16:creationId xmlns:a16="http://schemas.microsoft.com/office/drawing/2014/main" id="{CE033A92-E96F-F1C1-D7D5-CD50FE22016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688" r="6688"/>
          <a:stretch>
            <a:fillRect/>
          </a:stretch>
        </p:blipFill>
        <p:spPr/>
      </p:pic>
      <p:sp>
        <p:nvSpPr>
          <p:cNvPr id="4" name="Text Placeholder 3"/>
          <p:cNvSpPr>
            <a:spLocks noGrp="1"/>
          </p:cNvSpPr>
          <p:nvPr>
            <p:ph type="body" sz="half" idx="2"/>
          </p:nvPr>
        </p:nvSpPr>
        <p:spPr>
          <a:xfrm>
            <a:off x="6399132" y="2565399"/>
            <a:ext cx="5180251" cy="2895599"/>
          </a:xfrm>
        </p:spPr>
        <p:txBody>
          <a:bodyPr>
            <a:normAutofit lnSpcReduction="10000"/>
          </a:bodyPr>
          <a:lstStyle/>
          <a:p>
            <a:r>
              <a:rPr lang="en-US" dirty="0"/>
              <a:t>Pros:</a:t>
            </a:r>
          </a:p>
          <a:p>
            <a:pPr marL="342900" indent="-342900">
              <a:buFont typeface="Arial" panose="020B0604020202020204" pitchFamily="34" charset="0"/>
              <a:buChar char="•"/>
            </a:pPr>
            <a:r>
              <a:rPr lang="en-US" dirty="0"/>
              <a:t>Post and Share Photos. </a:t>
            </a:r>
          </a:p>
          <a:p>
            <a:pPr marL="342900" indent="-342900">
              <a:buFont typeface="Arial" panose="020B0604020202020204" pitchFamily="34" charset="0"/>
              <a:buChar char="•"/>
            </a:pPr>
            <a:r>
              <a:rPr lang="en-US" dirty="0"/>
              <a:t>Make Short Video Clips.</a:t>
            </a:r>
          </a:p>
          <a:p>
            <a:pPr marL="342900" indent="-342900">
              <a:buFont typeface="Arial" panose="020B0604020202020204" pitchFamily="34" charset="0"/>
              <a:buChar char="•"/>
            </a:pPr>
            <a:r>
              <a:rPr lang="en-US" dirty="0"/>
              <a:t>Good videos tend to go viral and shared across all platforms.</a:t>
            </a:r>
          </a:p>
          <a:p>
            <a:pPr marL="342900" indent="-342900">
              <a:buFont typeface="Arial" panose="020B0604020202020204" pitchFamily="34" charset="0"/>
              <a:buChar char="•"/>
            </a:pPr>
            <a:r>
              <a:rPr lang="en-US" dirty="0"/>
              <a:t>Meta Business Suite.</a:t>
            </a:r>
          </a:p>
          <a:p>
            <a:pPr marL="342900" indent="-342900">
              <a:buFont typeface="Arial" panose="020B0604020202020204" pitchFamily="34" charset="0"/>
              <a:buChar char="•"/>
            </a:pPr>
            <a:r>
              <a:rPr lang="en-US" dirty="0"/>
              <a:t>One of go to aps for younger generations.</a:t>
            </a:r>
          </a:p>
          <a:p>
            <a:endParaRPr lang="en-US" dirty="0"/>
          </a:p>
        </p:txBody>
      </p:sp>
      <p:sp>
        <p:nvSpPr>
          <p:cNvPr id="13" name="TextBox 12">
            <a:extLst>
              <a:ext uri="{FF2B5EF4-FFF2-40B4-BE49-F238E27FC236}">
                <a16:creationId xmlns:a16="http://schemas.microsoft.com/office/drawing/2014/main" id="{E0B4CFBE-23C6-4583-2D4E-0A0D15716344}"/>
              </a:ext>
            </a:extLst>
          </p:cNvPr>
          <p:cNvSpPr txBox="1"/>
          <p:nvPr/>
        </p:nvSpPr>
        <p:spPr>
          <a:xfrm>
            <a:off x="6399133" y="1397001"/>
            <a:ext cx="5180251" cy="757130"/>
          </a:xfrm>
          <a:prstGeom prst="rect">
            <a:avLst/>
          </a:prstGeom>
          <a:noFill/>
        </p:spPr>
        <p:txBody>
          <a:bodyPr wrap="square" rtlCol="0">
            <a:spAutoFit/>
          </a:bodyPr>
          <a:lstStyle/>
          <a:p>
            <a:pPr algn="ctr">
              <a:lnSpc>
                <a:spcPct val="90000"/>
              </a:lnSpc>
            </a:pPr>
            <a:r>
              <a:rPr lang="en-US" dirty="0"/>
              <a:t>Photo and video story sharing platform.</a:t>
            </a:r>
          </a:p>
        </p:txBody>
      </p:sp>
    </p:spTree>
    <p:extLst>
      <p:ext uri="{BB962C8B-B14F-4D97-AF65-F5344CB8AC3E}">
        <p14:creationId xmlns:p14="http://schemas.microsoft.com/office/powerpoint/2010/main" val="559161094"/>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289B-AF55-F826-93D8-471DA19DC2DA}"/>
              </a:ext>
            </a:extLst>
          </p:cNvPr>
          <p:cNvSpPr>
            <a:spLocks noGrp="1"/>
          </p:cNvSpPr>
          <p:nvPr>
            <p:ph type="title"/>
          </p:nvPr>
        </p:nvSpPr>
        <p:spPr/>
        <p:txBody>
          <a:bodyPr/>
          <a:lstStyle/>
          <a:p>
            <a:pPr algn="ctr"/>
            <a:r>
              <a:rPr lang="en-US" dirty="0"/>
              <a:t>Meta business suite</a:t>
            </a:r>
          </a:p>
        </p:txBody>
      </p:sp>
      <p:pic>
        <p:nvPicPr>
          <p:cNvPr id="6" name="Picture Placeholder 5" descr="Icon&#10;&#10;Description automatically generated">
            <a:extLst>
              <a:ext uri="{FF2B5EF4-FFF2-40B4-BE49-F238E27FC236}">
                <a16:creationId xmlns:a16="http://schemas.microsoft.com/office/drawing/2014/main" id="{E2CE64FD-AC98-799E-ABB4-3650486E41AA}"/>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467" r="8467"/>
          <a:stretch>
            <a:fillRect/>
          </a:stretch>
        </p:blipFill>
        <p:spPr/>
      </p:pic>
      <p:sp>
        <p:nvSpPr>
          <p:cNvPr id="4" name="Text Placeholder 3">
            <a:extLst>
              <a:ext uri="{FF2B5EF4-FFF2-40B4-BE49-F238E27FC236}">
                <a16:creationId xmlns:a16="http://schemas.microsoft.com/office/drawing/2014/main" id="{A72C2690-D632-868F-A5B3-7B25F7C523A0}"/>
              </a:ext>
            </a:extLst>
          </p:cNvPr>
          <p:cNvSpPr>
            <a:spLocks noGrp="1"/>
          </p:cNvSpPr>
          <p:nvPr>
            <p:ph type="body" sz="half" idx="2"/>
          </p:nvPr>
        </p:nvSpPr>
        <p:spPr/>
        <p:txBody>
          <a:bodyPr>
            <a:normAutofit lnSpcReduction="10000"/>
          </a:bodyPr>
          <a:lstStyle/>
          <a:p>
            <a:r>
              <a:rPr lang="en-US" dirty="0"/>
              <a:t>Pros:</a:t>
            </a:r>
          </a:p>
          <a:p>
            <a:pPr marL="342900" indent="-342900">
              <a:buFont typeface="Arial" panose="020B0604020202020204" pitchFamily="34" charset="0"/>
              <a:buChar char="•"/>
            </a:pPr>
            <a:r>
              <a:rPr lang="en-US" dirty="0"/>
              <a:t>Link both Facebook and Instagram together.</a:t>
            </a:r>
          </a:p>
          <a:p>
            <a:pPr marL="342900" indent="-342900">
              <a:buFont typeface="Arial" panose="020B0604020202020204" pitchFamily="34" charset="0"/>
              <a:buChar char="•"/>
            </a:pPr>
            <a:r>
              <a:rPr lang="en-US" dirty="0"/>
              <a:t>Create and schedule posts for both platforms.</a:t>
            </a:r>
          </a:p>
          <a:p>
            <a:pPr marL="342900" indent="-342900">
              <a:buFont typeface="Arial" panose="020B0604020202020204" pitchFamily="34" charset="0"/>
              <a:buChar char="•"/>
            </a:pPr>
            <a:r>
              <a:rPr lang="en-US" dirty="0"/>
              <a:t>Create Ads.</a:t>
            </a:r>
          </a:p>
          <a:p>
            <a:r>
              <a:rPr lang="en-US" dirty="0"/>
              <a:t>Cons:</a:t>
            </a:r>
          </a:p>
          <a:p>
            <a:pPr marL="342900" indent="-342900">
              <a:buFont typeface="Arial" panose="020B0604020202020204" pitchFamily="34" charset="0"/>
              <a:buChar char="•"/>
            </a:pPr>
            <a:r>
              <a:rPr lang="en-US" dirty="0"/>
              <a:t>Can only create and schedule posts for pages only.</a:t>
            </a:r>
          </a:p>
          <a:p>
            <a:pPr marL="342900" indent="-342900">
              <a:buFont typeface="Arial" panose="020B0604020202020204" pitchFamily="34" charset="0"/>
              <a:buChar char="•"/>
            </a:pPr>
            <a:r>
              <a:rPr lang="en-US" dirty="0"/>
              <a:t>Cannot post in Facebook Groups.</a:t>
            </a:r>
          </a:p>
        </p:txBody>
      </p:sp>
    </p:spTree>
    <p:extLst>
      <p:ext uri="{BB962C8B-B14F-4D97-AF65-F5344CB8AC3E}">
        <p14:creationId xmlns:p14="http://schemas.microsoft.com/office/powerpoint/2010/main" val="1525337886"/>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B0CD-4A5B-251A-B533-19AA55EB7241}"/>
              </a:ext>
            </a:extLst>
          </p:cNvPr>
          <p:cNvSpPr>
            <a:spLocks noGrp="1"/>
          </p:cNvSpPr>
          <p:nvPr>
            <p:ph type="title"/>
          </p:nvPr>
        </p:nvSpPr>
        <p:spPr>
          <a:xfrm>
            <a:off x="7821163" y="482600"/>
            <a:ext cx="3961368" cy="889000"/>
          </a:xfrm>
        </p:spPr>
        <p:txBody>
          <a:bodyPr>
            <a:normAutofit fontScale="90000"/>
          </a:bodyPr>
          <a:lstStyle/>
          <a:p>
            <a:pPr algn="ctr"/>
            <a:r>
              <a:rPr lang="en-US" dirty="0"/>
              <a:t>Facebook</a:t>
            </a:r>
            <a:br>
              <a:rPr lang="en-US" dirty="0"/>
            </a:br>
            <a:r>
              <a:rPr lang="en-US" dirty="0"/>
              <a:t>Messenger</a:t>
            </a:r>
          </a:p>
        </p:txBody>
      </p:sp>
      <p:pic>
        <p:nvPicPr>
          <p:cNvPr id="9" name="Picture Placeholder 8" descr="Icon&#10;&#10;Description automatically generated">
            <a:extLst>
              <a:ext uri="{FF2B5EF4-FFF2-40B4-BE49-F238E27FC236}">
                <a16:creationId xmlns:a16="http://schemas.microsoft.com/office/drawing/2014/main" id="{B8AC40A5-9D67-D83F-448C-D3FA81787014}"/>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759" b="5759"/>
          <a:stretch>
            <a:fillRect/>
          </a:stretch>
        </p:blipFill>
        <p:spPr/>
      </p:pic>
      <p:sp>
        <p:nvSpPr>
          <p:cNvPr id="4" name="Text Placeholder 3">
            <a:extLst>
              <a:ext uri="{FF2B5EF4-FFF2-40B4-BE49-F238E27FC236}">
                <a16:creationId xmlns:a16="http://schemas.microsoft.com/office/drawing/2014/main" id="{E3E82F45-F697-09D6-6F60-BF0726C8E8E9}"/>
              </a:ext>
            </a:extLst>
          </p:cNvPr>
          <p:cNvSpPr>
            <a:spLocks noGrp="1"/>
          </p:cNvSpPr>
          <p:nvPr>
            <p:ph type="body" sz="half" idx="2"/>
          </p:nvPr>
        </p:nvSpPr>
        <p:spPr>
          <a:xfrm>
            <a:off x="7821163" y="2514600"/>
            <a:ext cx="3961368" cy="3860800"/>
          </a:xfrm>
        </p:spPr>
        <p:txBody>
          <a:bodyPr/>
          <a:lstStyle/>
          <a:p>
            <a:r>
              <a:rPr lang="en-US" dirty="0"/>
              <a:t>Pros:</a:t>
            </a:r>
          </a:p>
          <a:p>
            <a:pPr marL="342900" indent="-342900">
              <a:buFont typeface="Arial" panose="020B0604020202020204" pitchFamily="34" charset="0"/>
              <a:buChar char="•"/>
            </a:pPr>
            <a:r>
              <a:rPr lang="en-US" dirty="0"/>
              <a:t>Group messaging.</a:t>
            </a:r>
          </a:p>
          <a:p>
            <a:pPr marL="342900" indent="-342900">
              <a:buFont typeface="Arial" panose="020B0604020202020204" pitchFamily="34" charset="0"/>
              <a:buChar char="•"/>
            </a:pPr>
            <a:r>
              <a:rPr lang="en-US" dirty="0"/>
              <a:t>Instant Chat.</a:t>
            </a:r>
          </a:p>
          <a:p>
            <a:pPr marL="342900" indent="-342900">
              <a:buFont typeface="Arial" panose="020B0604020202020204" pitchFamily="34" charset="0"/>
              <a:buChar char="•"/>
            </a:pPr>
            <a:r>
              <a:rPr lang="en-US" dirty="0"/>
              <a:t>Group Instant Chat.</a:t>
            </a:r>
          </a:p>
          <a:p>
            <a:r>
              <a:rPr lang="en-US" dirty="0"/>
              <a:t>Cons:</a:t>
            </a:r>
          </a:p>
          <a:p>
            <a:pPr marL="342900" indent="-342900">
              <a:buFont typeface="Arial" panose="020B0604020202020204" pitchFamily="34" charset="0"/>
              <a:buChar char="•"/>
            </a:pPr>
            <a:r>
              <a:rPr lang="en-US" dirty="0"/>
              <a:t>Cannot be used with Meta Business Suite.</a:t>
            </a:r>
          </a:p>
          <a:p>
            <a:pPr marL="342900" indent="-342900">
              <a:buFont typeface="Arial" panose="020B0604020202020204" pitchFamily="34" charset="0"/>
              <a:buChar char="•"/>
            </a:pPr>
            <a:r>
              <a:rPr lang="en-US" dirty="0"/>
              <a:t>Cannot be used with Facebook Groups.</a:t>
            </a:r>
          </a:p>
        </p:txBody>
      </p:sp>
      <p:sp>
        <p:nvSpPr>
          <p:cNvPr id="10" name="TextBox 9">
            <a:extLst>
              <a:ext uri="{FF2B5EF4-FFF2-40B4-BE49-F238E27FC236}">
                <a16:creationId xmlns:a16="http://schemas.microsoft.com/office/drawing/2014/main" id="{137DBBB5-2DED-536D-B26E-89FF388618D3}"/>
              </a:ext>
            </a:extLst>
          </p:cNvPr>
          <p:cNvSpPr txBox="1"/>
          <p:nvPr/>
        </p:nvSpPr>
        <p:spPr>
          <a:xfrm>
            <a:off x="7821163" y="1371600"/>
            <a:ext cx="3961368" cy="1089529"/>
          </a:xfrm>
          <a:prstGeom prst="rect">
            <a:avLst/>
          </a:prstGeom>
          <a:noFill/>
        </p:spPr>
        <p:txBody>
          <a:bodyPr wrap="square" rtlCol="0">
            <a:spAutoFit/>
          </a:bodyPr>
          <a:lstStyle/>
          <a:p>
            <a:pPr algn="ctr">
              <a:lnSpc>
                <a:spcPct val="90000"/>
              </a:lnSpc>
            </a:pPr>
            <a:r>
              <a:rPr lang="en-US" dirty="0"/>
              <a:t>Instant private messaging and chat in Facebook and Instagram.</a:t>
            </a:r>
          </a:p>
        </p:txBody>
      </p:sp>
    </p:spTree>
    <p:extLst>
      <p:ext uri="{BB962C8B-B14F-4D97-AF65-F5344CB8AC3E}">
        <p14:creationId xmlns:p14="http://schemas.microsoft.com/office/powerpoint/2010/main" val="458188215"/>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65BC-78FA-4494-BC59-F5ECE20DE2C1}"/>
              </a:ext>
            </a:extLst>
          </p:cNvPr>
          <p:cNvSpPr>
            <a:spLocks noGrp="1"/>
          </p:cNvSpPr>
          <p:nvPr>
            <p:ph type="ctrTitle"/>
          </p:nvPr>
        </p:nvSpPr>
        <p:spPr/>
        <p:txBody>
          <a:bodyPr/>
          <a:lstStyle/>
          <a:p>
            <a:r>
              <a:rPr lang="en-US" dirty="0"/>
              <a:t>Resources and information</a:t>
            </a:r>
          </a:p>
        </p:txBody>
      </p:sp>
    </p:spTree>
    <p:extLst>
      <p:ext uri="{BB962C8B-B14F-4D97-AF65-F5344CB8AC3E}">
        <p14:creationId xmlns:p14="http://schemas.microsoft.com/office/powerpoint/2010/main" val="1607275280"/>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6F690B5D-261F-01E7-C876-6FA56B328F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381" y="68263"/>
            <a:ext cx="11792063" cy="6721475"/>
          </a:xfrm>
          <a:noFill/>
        </p:spPr>
      </p:pic>
    </p:spTree>
    <p:extLst>
      <p:ext uri="{BB962C8B-B14F-4D97-AF65-F5344CB8AC3E}">
        <p14:creationId xmlns:p14="http://schemas.microsoft.com/office/powerpoint/2010/main" val="3007320206"/>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48A4D0BE-501F-10BD-EFA4-3F56D24082A2}"/>
              </a:ext>
            </a:extLst>
          </p:cNvPr>
          <p:cNvSpPr>
            <a:spLocks noGrp="1"/>
          </p:cNvSpPr>
          <p:nvPr>
            <p:ph type="title"/>
          </p:nvPr>
        </p:nvSpPr>
        <p:spPr>
          <a:xfrm>
            <a:off x="1218882" y="1981200"/>
            <a:ext cx="9751060" cy="773397"/>
          </a:xfrm>
        </p:spPr>
        <p:txBody>
          <a:bodyPr/>
          <a:lstStyle/>
          <a:p>
            <a:r>
              <a:rPr lang="en-US" dirty="0"/>
              <a:t>What is a web sergeant?</a:t>
            </a:r>
          </a:p>
        </p:txBody>
      </p:sp>
      <p:sp>
        <p:nvSpPr>
          <p:cNvPr id="14" name="Content Placeholder 13"/>
          <p:cNvSpPr>
            <a:spLocks noGrp="1"/>
          </p:cNvSpPr>
          <p:nvPr>
            <p:ph type="body" idx="1"/>
          </p:nvPr>
        </p:nvSpPr>
        <p:spPr>
          <a:xfrm>
            <a:off x="1218883" y="2971800"/>
            <a:ext cx="9751060" cy="1676400"/>
          </a:xfrm>
        </p:spPr>
        <p:txBody>
          <a:bodyPr anchor="t">
            <a:normAutofit/>
          </a:bodyPr>
          <a:lstStyle/>
          <a:p>
            <a:pPr>
              <a:spcAft>
                <a:spcPts val="600"/>
              </a:spcAft>
            </a:pPr>
            <a:r>
              <a:rPr lang="en-US" sz="2000" dirty="0"/>
              <a:t>The person who manages your online media.</a:t>
            </a:r>
          </a:p>
          <a:p>
            <a:pPr>
              <a:spcAft>
                <a:spcPts val="600"/>
              </a:spcAft>
            </a:pPr>
            <a:r>
              <a:rPr lang="en-US" sz="2000" dirty="0"/>
              <a:t>An Appointed Regular Member or Associate Member in Good Standing.</a:t>
            </a:r>
          </a:p>
          <a:p>
            <a:pPr>
              <a:spcAft>
                <a:spcPts val="600"/>
              </a:spcAft>
            </a:pPr>
            <a:r>
              <a:rPr lang="en-US" sz="2000" dirty="0"/>
              <a:t>Should be knowledgeable with cell phones, computers, the internet, social media, and websites.</a:t>
            </a:r>
          </a:p>
          <a:p>
            <a:pPr marL="0" indent="0">
              <a:spcAft>
                <a:spcPts val="600"/>
              </a:spcAft>
              <a:buNone/>
            </a:pPr>
            <a:endParaRPr lang="en-US" sz="1500" dirty="0"/>
          </a:p>
        </p:txBody>
      </p:sp>
    </p:spTree>
    <p:custDataLst>
      <p:tags r:id="rId1"/>
    </p:custDataLst>
    <p:extLst>
      <p:ext uri="{BB962C8B-B14F-4D97-AF65-F5344CB8AC3E}">
        <p14:creationId xmlns:p14="http://schemas.microsoft.com/office/powerpoint/2010/main" val="528070920"/>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EEA439C4-1765-EBEB-C8F6-42D19CFEE8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562" y="68263"/>
            <a:ext cx="11489701" cy="6721475"/>
          </a:xfrm>
          <a:noFill/>
        </p:spPr>
      </p:pic>
    </p:spTree>
    <p:extLst>
      <p:ext uri="{BB962C8B-B14F-4D97-AF65-F5344CB8AC3E}">
        <p14:creationId xmlns:p14="http://schemas.microsoft.com/office/powerpoint/2010/main" val="3000787432"/>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medium confidence">
            <a:extLst>
              <a:ext uri="{FF2B5EF4-FFF2-40B4-BE49-F238E27FC236}">
                <a16:creationId xmlns:a16="http://schemas.microsoft.com/office/drawing/2014/main" id="{6A2D98B5-4F43-2C90-F31E-C3E05BE357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60"/>
          <a:stretch/>
        </p:blipFill>
        <p:spPr>
          <a:xfrm>
            <a:off x="20" y="10"/>
            <a:ext cx="12188805" cy="6857990"/>
          </a:xfrm>
          <a:noFill/>
        </p:spPr>
      </p:pic>
    </p:spTree>
    <p:extLst>
      <p:ext uri="{BB962C8B-B14F-4D97-AF65-F5344CB8AC3E}">
        <p14:creationId xmlns:p14="http://schemas.microsoft.com/office/powerpoint/2010/main" val="1930415468"/>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2435-E2AF-8EB9-3C3E-C02AA4CECEB3}"/>
              </a:ext>
            </a:extLst>
          </p:cNvPr>
          <p:cNvSpPr>
            <a:spLocks noGrp="1"/>
          </p:cNvSpPr>
          <p:nvPr>
            <p:ph type="title"/>
          </p:nvPr>
        </p:nvSpPr>
        <p:spPr>
          <a:xfrm>
            <a:off x="6399133" y="1905000"/>
            <a:ext cx="5180251" cy="990600"/>
          </a:xfrm>
        </p:spPr>
        <p:txBody>
          <a:bodyPr/>
          <a:lstStyle/>
          <a:p>
            <a:pPr algn="ctr"/>
            <a:r>
              <a:rPr lang="en-US" dirty="0"/>
              <a:t>Southern Division Websites</a:t>
            </a:r>
          </a:p>
        </p:txBody>
      </p:sp>
      <p:pic>
        <p:nvPicPr>
          <p:cNvPr id="6" name="Picture Placeholder 5" descr="Map&#10;&#10;Description automatically generated">
            <a:extLst>
              <a:ext uri="{FF2B5EF4-FFF2-40B4-BE49-F238E27FC236}">
                <a16:creationId xmlns:a16="http://schemas.microsoft.com/office/drawing/2014/main" id="{DCFC3F71-890F-1DF6-BD21-4AE34661A944}"/>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9063" r="19063"/>
          <a:stretch>
            <a:fillRect/>
          </a:stretch>
        </p:blipFill>
        <p:spPr/>
      </p:pic>
      <p:sp>
        <p:nvSpPr>
          <p:cNvPr id="4" name="Text Placeholder 3">
            <a:extLst>
              <a:ext uri="{FF2B5EF4-FFF2-40B4-BE49-F238E27FC236}">
                <a16:creationId xmlns:a16="http://schemas.microsoft.com/office/drawing/2014/main" id="{F802B6E8-5307-C5ED-4F5B-4EB3804FC05F}"/>
              </a:ext>
            </a:extLst>
          </p:cNvPr>
          <p:cNvSpPr>
            <a:spLocks noGrp="1"/>
          </p:cNvSpPr>
          <p:nvPr>
            <p:ph type="body" sz="half" idx="2"/>
          </p:nvPr>
        </p:nvSpPr>
        <p:spPr>
          <a:xfrm>
            <a:off x="6399132" y="3449707"/>
            <a:ext cx="5180251" cy="2895600"/>
          </a:xfrm>
        </p:spPr>
        <p:txBody>
          <a:bodyPr>
            <a:normAutofit lnSpcReduction="10000"/>
          </a:bodyPr>
          <a:lstStyle/>
          <a:p>
            <a:pPr marL="342900" indent="-342900">
              <a:buFont typeface="Arial" panose="020B0604020202020204" pitchFamily="34" charset="0"/>
              <a:buChar char="•"/>
            </a:pPr>
            <a:r>
              <a:rPr lang="en-US" sz="2000" u="sng" kern="0" dirty="0">
                <a:solidFill>
                  <a:srgbClr val="5F3AF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www.mclsouth.org</a:t>
            </a:r>
            <a:r>
              <a:rPr lang="en-US" sz="20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MCL Southern Division Website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u="sng" kern="0" dirty="0">
                <a:solidFill>
                  <a:srgbClr val="5F3AF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www.mclar.org</a:t>
            </a:r>
            <a:r>
              <a:rPr lang="en-US" sz="2000" kern="0" dirty="0">
                <a:solidFill>
                  <a:srgbClr val="5F3AF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MCL Department of Arkansas Website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www.mclok.org</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 MCL Department of Oklahoma Website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0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www.txmcl.org</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 MCL Department of Texas Website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51251087"/>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8FB6-FF5D-2DF8-7151-A80F9029DBD2}"/>
              </a:ext>
            </a:extLst>
          </p:cNvPr>
          <p:cNvSpPr>
            <a:spLocks noGrp="1"/>
          </p:cNvSpPr>
          <p:nvPr>
            <p:ph type="title"/>
          </p:nvPr>
        </p:nvSpPr>
        <p:spPr>
          <a:xfrm>
            <a:off x="7923212" y="3111500"/>
            <a:ext cx="3961368" cy="584200"/>
          </a:xfrm>
        </p:spPr>
        <p:txBody>
          <a:bodyPr/>
          <a:lstStyle/>
          <a:p>
            <a:r>
              <a:rPr lang="en-US" dirty="0"/>
              <a:t>Helpful websites</a:t>
            </a:r>
          </a:p>
        </p:txBody>
      </p:sp>
      <p:sp>
        <p:nvSpPr>
          <p:cNvPr id="3" name="Content Placeholder 2">
            <a:extLst>
              <a:ext uri="{FF2B5EF4-FFF2-40B4-BE49-F238E27FC236}">
                <a16:creationId xmlns:a16="http://schemas.microsoft.com/office/drawing/2014/main" id="{F0910CEB-6C84-23EA-F346-6BFB4CB3D3A6}"/>
              </a:ext>
            </a:extLst>
          </p:cNvPr>
          <p:cNvSpPr>
            <a:spLocks noGrp="1"/>
          </p:cNvSpPr>
          <p:nvPr>
            <p:ph idx="1"/>
          </p:nvPr>
        </p:nvSpPr>
        <p:spPr>
          <a:xfrm>
            <a:off x="455612" y="596900"/>
            <a:ext cx="6602280" cy="5613400"/>
          </a:xfrm>
        </p:spPr>
        <p:txBody>
          <a:bodyPr>
            <a:normAutofit fontScale="92500" lnSpcReduction="10000"/>
          </a:bodyPr>
          <a:lstStyle/>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www.mclnational.org</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MCL national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www.mcleaguelibrary.org</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national public documents /     </a:t>
            </a: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resources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www.mcleaguelibrary.org/member-library</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Password protected, </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ask your local leadership for this password.  This library holds</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meeting minutes, forms, national bylaws / administrative</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procedures manuals to include MCL uniform guidance and MCL</a:t>
            </a: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awards guidance,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www.nedmcl.org</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Northeast Division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5F3AFC"/>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www.mclsouth.org</a:t>
            </a: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Southern Division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www.pamcleague.com</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MCL Department of Pennsylvania  </a:t>
            </a:r>
          </a:p>
          <a:p>
            <a:pPr marL="0" marR="0" indent="0">
              <a:lnSpc>
                <a:spcPct val="107000"/>
              </a:lnSpc>
              <a:spcBef>
                <a:spcPts val="0"/>
              </a:spcBef>
              <a:spcAft>
                <a:spcPts val="800"/>
              </a:spcAft>
              <a:buNone/>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5F3AFC"/>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www.mclar.org</a:t>
            </a:r>
            <a:r>
              <a:rPr lang="en-US" sz="1800" kern="0" dirty="0">
                <a:solidFill>
                  <a:srgbClr val="5F3AF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Department of Arkansas Website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www.mclok.org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MCL Department of Oklahoma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10"/>
              </a:rPr>
              <a:t>www.txmcl.org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MCL Department of Texas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7697922"/>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4817-3BD4-6A94-0ADB-DD54ADE252AB}"/>
              </a:ext>
            </a:extLst>
          </p:cNvPr>
          <p:cNvSpPr>
            <a:spLocks noGrp="1"/>
          </p:cNvSpPr>
          <p:nvPr>
            <p:ph type="title"/>
          </p:nvPr>
        </p:nvSpPr>
        <p:spPr>
          <a:xfrm>
            <a:off x="7923212" y="3111500"/>
            <a:ext cx="3961368" cy="584200"/>
          </a:xfrm>
        </p:spPr>
        <p:txBody>
          <a:bodyPr/>
          <a:lstStyle/>
          <a:p>
            <a:pPr algn="ctr"/>
            <a:r>
              <a:rPr lang="en-US" dirty="0"/>
              <a:t>Facebook pages</a:t>
            </a:r>
          </a:p>
        </p:txBody>
      </p:sp>
      <p:sp>
        <p:nvSpPr>
          <p:cNvPr id="3" name="Content Placeholder 2">
            <a:extLst>
              <a:ext uri="{FF2B5EF4-FFF2-40B4-BE49-F238E27FC236}">
                <a16:creationId xmlns:a16="http://schemas.microsoft.com/office/drawing/2014/main" id="{53427A5F-FE75-89CA-4F81-370C970812E5}"/>
              </a:ext>
            </a:extLst>
          </p:cNvPr>
          <p:cNvSpPr>
            <a:spLocks noGrp="1"/>
          </p:cNvSpPr>
          <p:nvPr>
            <p:ph idx="1"/>
          </p:nvPr>
        </p:nvSpPr>
        <p:spPr>
          <a:xfrm>
            <a:off x="531812" y="749300"/>
            <a:ext cx="6602280" cy="5308600"/>
          </a:xfrm>
        </p:spPr>
        <p:txBody>
          <a:bodyPr/>
          <a:lstStyle/>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www.facebook.com/mclnational</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National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www.facebook.com/northeastdivmcl</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Northeast Division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www.facebook.com/MCLDEPTPA</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Department of  </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Pennsylvania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www.facebook.com/groups/mclhonorguardandcolorguard</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Honor Guard / Color Guard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www.facebook.com/groups/447677227018622</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National </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Membership Committee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www.facebook.com/groups/mcluniforms</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Uniforms Buy-</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Sell-Trade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8"/>
              </a:rPr>
              <a:t>www.facebook.com/groups/mclconnections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MCL Connections </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(MCL members only)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9"/>
              </a:rPr>
              <a:t>www.facebook.com/groups/usmccollectibles</a:t>
            </a:r>
            <a:endParaRPr lang="en-US" dirty="0"/>
          </a:p>
        </p:txBody>
      </p:sp>
    </p:spTree>
    <p:extLst>
      <p:ext uri="{BB962C8B-B14F-4D97-AF65-F5344CB8AC3E}">
        <p14:creationId xmlns:p14="http://schemas.microsoft.com/office/powerpoint/2010/main" val="3443811476"/>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53F5-A785-BD59-803A-88249D92CE30}"/>
              </a:ext>
            </a:extLst>
          </p:cNvPr>
          <p:cNvSpPr>
            <a:spLocks noGrp="1"/>
          </p:cNvSpPr>
          <p:nvPr>
            <p:ph type="title"/>
          </p:nvPr>
        </p:nvSpPr>
        <p:spPr>
          <a:xfrm>
            <a:off x="7923212" y="2959100"/>
            <a:ext cx="3961368" cy="889000"/>
          </a:xfrm>
        </p:spPr>
        <p:txBody>
          <a:bodyPr/>
          <a:lstStyle/>
          <a:p>
            <a:pPr algn="ctr"/>
            <a:r>
              <a:rPr lang="en-US" dirty="0"/>
              <a:t>Other useful resources</a:t>
            </a:r>
          </a:p>
        </p:txBody>
      </p:sp>
      <p:sp>
        <p:nvSpPr>
          <p:cNvPr id="3" name="Content Placeholder 2">
            <a:extLst>
              <a:ext uri="{FF2B5EF4-FFF2-40B4-BE49-F238E27FC236}">
                <a16:creationId xmlns:a16="http://schemas.microsoft.com/office/drawing/2014/main" id="{AA548075-6F72-E4ED-4C51-CDEB290D6EFC}"/>
              </a:ext>
            </a:extLst>
          </p:cNvPr>
          <p:cNvSpPr>
            <a:spLocks noGrp="1"/>
          </p:cNvSpPr>
          <p:nvPr>
            <p:ph idx="1"/>
          </p:nvPr>
        </p:nvSpPr>
        <p:spPr>
          <a:xfrm>
            <a:off x="531812" y="622300"/>
            <a:ext cx="6602280" cy="5613400"/>
          </a:xfrm>
        </p:spPr>
        <p:txBody>
          <a:bodyPr>
            <a:normAutofit fontScale="92500" lnSpcReduction="20000"/>
          </a:bodyPr>
          <a:lstStyle/>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www.youtube.com/themarinecorpsleague</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Click "subscribe” for new</a:t>
            </a:r>
          </a:p>
          <a:p>
            <a:pPr marL="0" marR="0" indent="0">
              <a:lnSpc>
                <a:spcPct val="107000"/>
              </a:lnSpc>
              <a:spcBef>
                <a:spcPts val="0"/>
              </a:spcBef>
              <a:spcAft>
                <a:spcPts val="800"/>
              </a:spcAft>
              <a:buNone/>
            </a:pPr>
            <a:r>
              <a:rPr lang="en-US" sz="18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content.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www.instgram.com/</a:t>
            </a:r>
            <a:r>
              <a:rPr lang="en-US" sz="1800" u="sng" kern="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hqmcl</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MCL National Instagram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www.militaryorderofthedevildogs.org</a:t>
            </a: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MODD Kennel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www.nationalmcla.org</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 MCL National Auxiliary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kern="0" dirty="0">
                <a:solidFill>
                  <a:srgbClr val="0000FF"/>
                </a:solidFill>
                <a:effectLst/>
                <a:latin typeface="Times New Roman" panose="02020603050405020304" pitchFamily="18" charset="0"/>
                <a:ea typeface="Times New Roman" panose="02020603050405020304" pitchFamily="18" charset="0"/>
                <a:hlinkClick r:id="rId6"/>
              </a:rPr>
              <a:t>www.linkedin.com/company/marine-corps-league</a:t>
            </a:r>
            <a:r>
              <a:rPr lang="en-US" sz="1800" kern="0" dirty="0">
                <a:effectLst/>
                <a:latin typeface="Times New Roman" panose="02020603050405020304" pitchFamily="18" charset="0"/>
                <a:ea typeface="Times New Roman" panose="02020603050405020304" pitchFamily="18" charset="0"/>
              </a:rPr>
              <a:t> - MCL</a:t>
            </a:r>
          </a:p>
          <a:p>
            <a:pPr marL="0" indent="0">
              <a:buNone/>
            </a:pPr>
            <a:r>
              <a:rPr lang="en-US" sz="1800" kern="0" dirty="0">
                <a:effectLst/>
                <a:latin typeface="Times New Roman" panose="02020603050405020304" pitchFamily="18" charset="0"/>
                <a:ea typeface="Times New Roman" panose="02020603050405020304" pitchFamily="18" charset="0"/>
              </a:rPr>
              <a:t>     National LinkedIn</a:t>
            </a:r>
          </a:p>
          <a:p>
            <a:pPr marL="0" marR="0" indent="0">
              <a:lnSpc>
                <a:spcPct val="107000"/>
              </a:lnSpc>
              <a:spcBef>
                <a:spcPts val="0"/>
              </a:spcBef>
              <a:spcAft>
                <a:spcPts val="800"/>
              </a:spcAft>
              <a:buNone/>
            </a:pPr>
            <a:endPar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We encourage you all as members to visit these websites and social media pages.  Take a look around and know all the resources available to you on these platforms.  Please share this information with all members not only in leadership positions, but your Detachment members.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Questions about any of these resources can be addressed directly to your Leadership or you are welcome to contact the </a:t>
            </a:r>
            <a:r>
              <a:rPr lang="en-US" sz="1800" i="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MCL</a:t>
            </a:r>
            <a:r>
              <a:rPr lang="en-US" sz="1800" i="1" kern="0" dirty="0">
                <a:effectLst/>
                <a:latin typeface="Times New Roman" panose="02020603050405020304" pitchFamily="18" charset="0"/>
                <a:ea typeface="Times New Roman" panose="02020603050405020304" pitchFamily="18" charset="0"/>
                <a:cs typeface="Times New Roman" panose="02020603050405020304" pitchFamily="18" charset="0"/>
              </a:rPr>
              <a:t> National Public Relations Committee for assistance.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i="1" u="sng" kern="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publicrelations@mcleague.org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32859325"/>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0761-9239-24D2-C80A-1FC8809C25D9}"/>
              </a:ext>
            </a:extLst>
          </p:cNvPr>
          <p:cNvSpPr>
            <a:spLocks noGrp="1"/>
          </p:cNvSpPr>
          <p:nvPr>
            <p:ph type="ctrTitle"/>
          </p:nvPr>
        </p:nvSpPr>
        <p:spPr>
          <a:xfrm>
            <a:off x="1218883" y="1905002"/>
            <a:ext cx="9751060" cy="2147926"/>
          </a:xfrm>
        </p:spPr>
        <p:txBody>
          <a:bodyPr anchor="ctr">
            <a:normAutofit/>
          </a:bodyPr>
          <a:lstStyle/>
          <a:p>
            <a:r>
              <a:rPr lang="en-US" dirty="0"/>
              <a:t>Do y0u need a web Sergeant?</a:t>
            </a:r>
          </a:p>
        </p:txBody>
      </p:sp>
      <p:sp>
        <p:nvSpPr>
          <p:cNvPr id="5" name="TextBox 4">
            <a:extLst>
              <a:ext uri="{FF2B5EF4-FFF2-40B4-BE49-F238E27FC236}">
                <a16:creationId xmlns:a16="http://schemas.microsoft.com/office/drawing/2014/main" id="{867B6614-E718-92C6-455F-5E776B1DA53B}"/>
              </a:ext>
            </a:extLst>
          </p:cNvPr>
          <p:cNvSpPr txBox="1"/>
          <p:nvPr/>
        </p:nvSpPr>
        <p:spPr>
          <a:xfrm>
            <a:off x="2017712" y="4074494"/>
            <a:ext cx="8153400" cy="1569660"/>
          </a:xfrm>
          <a:prstGeom prst="rect">
            <a:avLst/>
          </a:prstGeom>
          <a:noFill/>
        </p:spPr>
        <p:txBody>
          <a:bodyPr wrap="square" rtlCol="0">
            <a:spAutoFit/>
          </a:bodyPr>
          <a:lstStyle/>
          <a:p>
            <a:pPr algn="ctr"/>
            <a:r>
              <a:rPr lang="en-US" dirty="0"/>
              <a:t>National has requested that all Detachments, Departments, and Divisions to have a Web Sergeant appointed .</a:t>
            </a:r>
          </a:p>
          <a:p>
            <a:pPr algn="ctr"/>
            <a:r>
              <a:rPr lang="en-US" dirty="0"/>
              <a:t>We are in a digital world where we need to compete with cell phones and tablets.</a:t>
            </a:r>
          </a:p>
        </p:txBody>
      </p:sp>
    </p:spTree>
    <p:custDataLst>
      <p:tags r:id="rId1"/>
    </p:custDataLst>
    <p:extLst>
      <p:ext uri="{BB962C8B-B14F-4D97-AF65-F5344CB8AC3E}">
        <p14:creationId xmlns:p14="http://schemas.microsoft.com/office/powerpoint/2010/main" val="1908078467"/>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163" y="2908300"/>
            <a:ext cx="3961368" cy="990600"/>
          </a:xfrm>
        </p:spPr>
        <p:txBody>
          <a:bodyPr anchor="b">
            <a:normAutofit/>
          </a:bodyPr>
          <a:lstStyle/>
          <a:p>
            <a:pPr algn="ctr"/>
            <a:r>
              <a:rPr lang="en-US" dirty="0"/>
              <a:t>Who should be a Web sergeant?</a:t>
            </a:r>
          </a:p>
        </p:txBody>
      </p:sp>
      <p:sp>
        <p:nvSpPr>
          <p:cNvPr id="7" name="Content Placeholder 2">
            <a:extLst>
              <a:ext uri="{FF2B5EF4-FFF2-40B4-BE49-F238E27FC236}">
                <a16:creationId xmlns:a16="http://schemas.microsoft.com/office/drawing/2014/main" id="{6DF1F0B8-E32E-3FBF-77ED-6FE61501368C}"/>
              </a:ext>
            </a:extLst>
          </p:cNvPr>
          <p:cNvSpPr>
            <a:spLocks noGrp="1"/>
          </p:cNvSpPr>
          <p:nvPr>
            <p:ph idx="1"/>
          </p:nvPr>
        </p:nvSpPr>
        <p:spPr>
          <a:xfrm>
            <a:off x="608012" y="1870075"/>
            <a:ext cx="6602280" cy="3117850"/>
          </a:xfrm>
        </p:spPr>
        <p:txBody>
          <a:bodyPr>
            <a:normAutofit lnSpcReduction="10000"/>
          </a:bodyPr>
          <a:lstStyle/>
          <a:p>
            <a:r>
              <a:rPr lang="en-US" dirty="0"/>
              <a:t>Should be a member who is knowledgeable with computers, the internet, social media, and websites.</a:t>
            </a:r>
          </a:p>
          <a:p>
            <a:r>
              <a:rPr lang="en-US" dirty="0"/>
              <a:t>A member who understands the latest trends in digital media.</a:t>
            </a:r>
          </a:p>
          <a:p>
            <a:r>
              <a:rPr lang="en-US" dirty="0"/>
              <a:t>Someone who is willing to learn, improvise, adapt and overcome.</a:t>
            </a:r>
          </a:p>
          <a:p>
            <a:endParaRPr lang="en-US" dirty="0"/>
          </a:p>
        </p:txBody>
      </p:sp>
    </p:spTree>
    <p:custDataLst>
      <p:tags r:id="rId1"/>
    </p:custDataLst>
    <p:extLst>
      <p:ext uri="{BB962C8B-B14F-4D97-AF65-F5344CB8AC3E}">
        <p14:creationId xmlns:p14="http://schemas.microsoft.com/office/powerpoint/2010/main" val="322018178"/>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163" y="2717800"/>
            <a:ext cx="3961368" cy="1422400"/>
          </a:xfrm>
        </p:spPr>
        <p:txBody>
          <a:bodyPr anchor="b">
            <a:normAutofit/>
          </a:bodyPr>
          <a:lstStyle/>
          <a:p>
            <a:r>
              <a:rPr lang="en-US" dirty="0"/>
              <a:t>Web sergeant Duties and Responsibilities</a:t>
            </a:r>
          </a:p>
        </p:txBody>
      </p:sp>
      <p:sp>
        <p:nvSpPr>
          <p:cNvPr id="10" name="Text Placeholder 3">
            <a:extLst>
              <a:ext uri="{FF2B5EF4-FFF2-40B4-BE49-F238E27FC236}">
                <a16:creationId xmlns:a16="http://schemas.microsoft.com/office/drawing/2014/main" id="{B93C50FC-4E4D-D448-05A3-56E891C388DD}"/>
              </a:ext>
            </a:extLst>
          </p:cNvPr>
          <p:cNvSpPr>
            <a:spLocks noGrp="1"/>
          </p:cNvSpPr>
          <p:nvPr>
            <p:ph type="body" sz="half" idx="2"/>
          </p:nvPr>
        </p:nvSpPr>
        <p:spPr>
          <a:xfrm>
            <a:off x="7821163" y="5334000"/>
            <a:ext cx="3961368" cy="1041400"/>
          </a:xfrm>
        </p:spPr>
        <p:txBody>
          <a:bodyPr/>
          <a:lstStyle/>
          <a:p>
            <a:r>
              <a:rPr lang="en-US" dirty="0"/>
              <a:t>Should work with all officers, to get out information to all members, either by text or email.</a:t>
            </a:r>
          </a:p>
        </p:txBody>
      </p:sp>
      <p:graphicFrame>
        <p:nvGraphicFramePr>
          <p:cNvPr id="11" name="Content Placeholder 2">
            <a:extLst>
              <a:ext uri="{FF2B5EF4-FFF2-40B4-BE49-F238E27FC236}">
                <a16:creationId xmlns:a16="http://schemas.microsoft.com/office/drawing/2014/main" id="{4E246F00-A57B-E0B9-D828-38A60D03EF0E}"/>
              </a:ext>
            </a:extLst>
          </p:cNvPr>
          <p:cNvGraphicFramePr>
            <a:graphicFrameLocks noGrp="1"/>
          </p:cNvGraphicFramePr>
          <p:nvPr>
            <p:ph idx="1"/>
            <p:extLst>
              <p:ext uri="{D42A27DB-BD31-4B8C-83A1-F6EECF244321}">
                <p14:modId xmlns:p14="http://schemas.microsoft.com/office/powerpoint/2010/main" val="4091314615"/>
              </p:ext>
            </p:extLst>
          </p:nvPr>
        </p:nvGraphicFramePr>
        <p:xfrm>
          <a:off x="507868" y="482600"/>
          <a:ext cx="6602280" cy="584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195346613"/>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AD004-5554-7E68-7A7F-D859FFC08B47}"/>
              </a:ext>
            </a:extLst>
          </p:cNvPr>
          <p:cNvSpPr>
            <a:spLocks noGrp="1"/>
          </p:cNvSpPr>
          <p:nvPr>
            <p:ph type="title"/>
          </p:nvPr>
        </p:nvSpPr>
        <p:spPr>
          <a:xfrm>
            <a:off x="1141412" y="457200"/>
            <a:ext cx="9751060" cy="1382997"/>
          </a:xfrm>
        </p:spPr>
        <p:txBody>
          <a:bodyPr/>
          <a:lstStyle/>
          <a:p>
            <a:r>
              <a:rPr lang="en-US" dirty="0"/>
              <a:t>Who are Our Department web sergeants?</a:t>
            </a:r>
          </a:p>
        </p:txBody>
      </p:sp>
      <p:sp>
        <p:nvSpPr>
          <p:cNvPr id="3" name="Text Placeholder 2">
            <a:extLst>
              <a:ext uri="{FF2B5EF4-FFF2-40B4-BE49-F238E27FC236}">
                <a16:creationId xmlns:a16="http://schemas.microsoft.com/office/drawing/2014/main" id="{5D590210-162A-8C96-E6F4-DABC2B3E7874}"/>
              </a:ext>
            </a:extLst>
          </p:cNvPr>
          <p:cNvSpPr>
            <a:spLocks noGrp="1"/>
          </p:cNvSpPr>
          <p:nvPr>
            <p:ph type="body" idx="1"/>
          </p:nvPr>
        </p:nvSpPr>
        <p:spPr>
          <a:xfrm>
            <a:off x="1218883" y="2326152"/>
            <a:ext cx="9751060" cy="2362200"/>
          </a:xfrm>
        </p:spPr>
        <p:txBody>
          <a:bodyPr/>
          <a:lstStyle/>
          <a:p>
            <a:pPr algn="l"/>
            <a:r>
              <a:rPr lang="en-US" dirty="0"/>
              <a:t>Arkansas – Ken Summers</a:t>
            </a:r>
          </a:p>
          <a:p>
            <a:pPr algn="l"/>
            <a:endParaRPr lang="en-US" dirty="0"/>
          </a:p>
          <a:p>
            <a:pPr algn="l"/>
            <a:r>
              <a:rPr lang="en-US" dirty="0"/>
              <a:t>Oklahoma – David Easter</a:t>
            </a:r>
          </a:p>
          <a:p>
            <a:pPr algn="l"/>
            <a:endParaRPr lang="en-US" dirty="0"/>
          </a:p>
          <a:p>
            <a:pPr algn="l"/>
            <a:r>
              <a:rPr lang="en-US" dirty="0"/>
              <a:t>Texas – Sean Downey</a:t>
            </a:r>
          </a:p>
          <a:p>
            <a:pPr algn="l"/>
            <a:endParaRPr lang="en-US" dirty="0"/>
          </a:p>
        </p:txBody>
      </p:sp>
    </p:spTree>
    <p:extLst>
      <p:ext uri="{BB962C8B-B14F-4D97-AF65-F5344CB8AC3E}">
        <p14:creationId xmlns:p14="http://schemas.microsoft.com/office/powerpoint/2010/main" val="26643205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883" y="1981200"/>
            <a:ext cx="9751060" cy="2147926"/>
          </a:xfrm>
        </p:spPr>
        <p:txBody>
          <a:bodyPr anchor="ctr">
            <a:normAutofit/>
          </a:bodyPr>
          <a:lstStyle/>
          <a:p>
            <a:r>
              <a:rPr lang="en-US" dirty="0"/>
              <a:t>Digital media</a:t>
            </a:r>
          </a:p>
        </p:txBody>
      </p:sp>
    </p:spTree>
    <p:extLst>
      <p:ext uri="{BB962C8B-B14F-4D97-AF65-F5344CB8AC3E}">
        <p14:creationId xmlns:p14="http://schemas.microsoft.com/office/powerpoint/2010/main" val="3795672045"/>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43B62-3396-EABA-0A18-F13C1C176FEB}"/>
              </a:ext>
            </a:extLst>
          </p:cNvPr>
          <p:cNvSpPr>
            <a:spLocks noGrp="1"/>
          </p:cNvSpPr>
          <p:nvPr>
            <p:ph type="title"/>
          </p:nvPr>
        </p:nvSpPr>
        <p:spPr>
          <a:xfrm>
            <a:off x="7821163" y="482600"/>
            <a:ext cx="3961368" cy="889000"/>
          </a:xfrm>
        </p:spPr>
        <p:txBody>
          <a:bodyPr/>
          <a:lstStyle/>
          <a:p>
            <a:pPr algn="ctr"/>
            <a:r>
              <a:rPr lang="en-US" dirty="0"/>
              <a:t>Digital Media, what is it?</a:t>
            </a:r>
          </a:p>
        </p:txBody>
      </p:sp>
      <p:sp>
        <p:nvSpPr>
          <p:cNvPr id="3" name="Content Placeholder 2">
            <a:extLst>
              <a:ext uri="{FF2B5EF4-FFF2-40B4-BE49-F238E27FC236}">
                <a16:creationId xmlns:a16="http://schemas.microsoft.com/office/drawing/2014/main" id="{1116C1EF-9507-6D89-338E-22D2975BCAE6}"/>
              </a:ext>
            </a:extLst>
          </p:cNvPr>
          <p:cNvSpPr>
            <a:spLocks noGrp="1"/>
          </p:cNvSpPr>
          <p:nvPr>
            <p:ph idx="1"/>
          </p:nvPr>
        </p:nvSpPr>
        <p:spPr/>
        <p:txBody>
          <a:bodyPr/>
          <a:lstStyle/>
          <a:p>
            <a:r>
              <a:rPr lang="en-US" dirty="0"/>
              <a:t>Internet</a:t>
            </a:r>
          </a:p>
          <a:p>
            <a:r>
              <a:rPr lang="en-US" dirty="0"/>
              <a:t>Websites</a:t>
            </a:r>
          </a:p>
          <a:p>
            <a:r>
              <a:rPr lang="en-US" dirty="0"/>
              <a:t>Social Media</a:t>
            </a:r>
          </a:p>
          <a:p>
            <a:r>
              <a:rPr lang="en-US" dirty="0"/>
              <a:t>Digital Photography</a:t>
            </a:r>
          </a:p>
          <a:p>
            <a:r>
              <a:rPr lang="en-US" dirty="0"/>
              <a:t>Digital Videography</a:t>
            </a:r>
          </a:p>
          <a:p>
            <a:r>
              <a:rPr lang="en-US" dirty="0"/>
              <a:t>Digital Graphics</a:t>
            </a:r>
          </a:p>
          <a:p>
            <a:r>
              <a:rPr lang="en-US" dirty="0"/>
              <a:t>Online Advertising</a:t>
            </a:r>
          </a:p>
          <a:p>
            <a:r>
              <a:rPr lang="en-US" dirty="0"/>
              <a:t>Zoom</a:t>
            </a:r>
          </a:p>
          <a:p>
            <a:r>
              <a:rPr lang="en-US" dirty="0"/>
              <a:t>Microsoft Teams</a:t>
            </a:r>
          </a:p>
        </p:txBody>
      </p:sp>
      <p:sp>
        <p:nvSpPr>
          <p:cNvPr id="4" name="Text Placeholder 3">
            <a:extLst>
              <a:ext uri="{FF2B5EF4-FFF2-40B4-BE49-F238E27FC236}">
                <a16:creationId xmlns:a16="http://schemas.microsoft.com/office/drawing/2014/main" id="{B6B92D2E-C3EE-0031-1FC7-43CDF1A8EB25}"/>
              </a:ext>
            </a:extLst>
          </p:cNvPr>
          <p:cNvSpPr>
            <a:spLocks noGrp="1"/>
          </p:cNvSpPr>
          <p:nvPr>
            <p:ph type="body" sz="half" idx="2"/>
          </p:nvPr>
        </p:nvSpPr>
        <p:spPr>
          <a:xfrm>
            <a:off x="7821163" y="3111500"/>
            <a:ext cx="3961368" cy="635000"/>
          </a:xfrm>
        </p:spPr>
        <p:txBody>
          <a:bodyPr>
            <a:normAutofit/>
          </a:bodyPr>
          <a:lstStyle/>
          <a:p>
            <a:pPr algn="ctr"/>
            <a:r>
              <a:rPr lang="en-US" sz="2400" dirty="0"/>
              <a:t>A way of communication.</a:t>
            </a:r>
          </a:p>
        </p:txBody>
      </p:sp>
    </p:spTree>
    <p:extLst>
      <p:ext uri="{BB962C8B-B14F-4D97-AF65-F5344CB8AC3E}">
        <p14:creationId xmlns:p14="http://schemas.microsoft.com/office/powerpoint/2010/main" val="1933515484"/>
      </p:ext>
    </p:extLst>
  </p:cSld>
  <p:clrMapOvr>
    <a:masterClrMapping/>
  </p:clrMapOvr>
  <mc:AlternateContent xmlns:mc="http://schemas.openxmlformats.org/markup-compatibility/2006" xmlns:p14="http://schemas.microsoft.com/office/powerpoint/2010/main">
    <mc:Choice Requires="p14">
      <p:transition spd="slow" p14:dur="4000" advClick="0" advTm="60000">
        <p14:vortex dir="r"/>
      </p:transition>
    </mc:Choice>
    <mc:Fallback xmlns="">
      <p:transition spd="slow" advClick="0" advTm="60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8|3.8|3.3"/>
</p:tagLst>
</file>

<file path=ppt/tags/tag2.xml><?xml version="1.0" encoding="utf-8"?>
<p:tagLst xmlns:a="http://schemas.openxmlformats.org/drawingml/2006/main" xmlns:r="http://schemas.openxmlformats.org/officeDocument/2006/relationships" xmlns:p="http://schemas.openxmlformats.org/presentationml/2006/main">
  <p:tag name="TIMING" val="|2.5|3.2|4.8|4.9"/>
</p:tagLst>
</file>

<file path=ppt/tags/tag3.xml><?xml version="1.0" encoding="utf-8"?>
<p:tagLst xmlns:a="http://schemas.openxmlformats.org/drawingml/2006/main" xmlns:r="http://schemas.openxmlformats.org/officeDocument/2006/relationships" xmlns:p="http://schemas.openxmlformats.org/presentationml/2006/main">
  <p:tag name="TIMING" val="|1.6|4.6|2.5"/>
</p:tagLst>
</file>

<file path=ppt/tags/tag4.xml><?xml version="1.0" encoding="utf-8"?>
<p:tagLst xmlns:a="http://schemas.openxmlformats.org/drawingml/2006/main" xmlns:r="http://schemas.openxmlformats.org/officeDocument/2006/relationships" xmlns:p="http://schemas.openxmlformats.org/presentationml/2006/main">
  <p:tag name="TIMING" val="|2|4.8"/>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4.2"/>
</p:tagLst>
</file>

<file path=ppt/tags/tag9.xml><?xml version="1.0" encoding="utf-8"?>
<p:tagLst xmlns:a="http://schemas.openxmlformats.org/drawingml/2006/main" xmlns:r="http://schemas.openxmlformats.org/officeDocument/2006/relationships" xmlns:p="http://schemas.openxmlformats.org/presentationml/2006/main">
  <p:tag name="TIMING" val="|3.1|3.2|4.8"/>
</p:tagLst>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potx" id="{50B211C3-0308-4A23-B662-EA2AE6F4DF70}" vid="{1581190B-70AB-4E5E-B6DA-D42AF0078983}"/>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 radial lines presentation (widescreen)</Template>
  <TotalTime>861</TotalTime>
  <Words>1371</Words>
  <Application>Microsoft Office PowerPoint</Application>
  <PresentationFormat>Custom</PresentationFormat>
  <Paragraphs>208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Cambria</vt:lpstr>
      <vt:lpstr>Times New Roman</vt:lpstr>
      <vt:lpstr>Red Radial 16x9</vt:lpstr>
      <vt:lpstr>Web Sergeant</vt:lpstr>
      <vt:lpstr>Web Sergeant</vt:lpstr>
      <vt:lpstr>What is a web sergeant?</vt:lpstr>
      <vt:lpstr>Do y0u need a web Sergeant?</vt:lpstr>
      <vt:lpstr>Who should be a Web sergeant?</vt:lpstr>
      <vt:lpstr>Web sergeant Duties and Responsibilities</vt:lpstr>
      <vt:lpstr>Who are Our Department web sergeants?</vt:lpstr>
      <vt:lpstr>Digital media</vt:lpstr>
      <vt:lpstr>Digital Media, what is it?</vt:lpstr>
      <vt:lpstr>Digital media Helpful programs</vt:lpstr>
      <vt:lpstr>websites</vt:lpstr>
      <vt:lpstr>What should go on your website?</vt:lpstr>
      <vt:lpstr>What should not go on your website.</vt:lpstr>
      <vt:lpstr>disclaimer</vt:lpstr>
      <vt:lpstr>QR code Quick Response Code</vt:lpstr>
      <vt:lpstr>Sponsors &amp; Advertisers</vt:lpstr>
      <vt:lpstr>Important Websites for the southern Division</vt:lpstr>
      <vt:lpstr>Social media</vt:lpstr>
      <vt:lpstr>Why Social Media? </vt:lpstr>
      <vt:lpstr>Twitter </vt:lpstr>
      <vt:lpstr>Tic tok </vt:lpstr>
      <vt:lpstr>You Tube </vt:lpstr>
      <vt:lpstr>LinkedIN </vt:lpstr>
      <vt:lpstr>Facebook </vt:lpstr>
      <vt:lpstr>Instagram </vt:lpstr>
      <vt:lpstr>Meta business suite</vt:lpstr>
      <vt:lpstr>Facebook Messenger</vt:lpstr>
      <vt:lpstr>Resources and information</vt:lpstr>
      <vt:lpstr>PowerPoint Presentation</vt:lpstr>
      <vt:lpstr>PowerPoint Presentation</vt:lpstr>
      <vt:lpstr>PowerPoint Presentation</vt:lpstr>
      <vt:lpstr>Southern Division Websites</vt:lpstr>
      <vt:lpstr>Helpful websites</vt:lpstr>
      <vt:lpstr>Facebook pages</vt:lpstr>
      <vt:lpstr>Other useful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Sergeant</dc:title>
  <dc:creator>Ken Summers</dc:creator>
  <cp:lastModifiedBy>Ken Summers</cp:lastModifiedBy>
  <cp:revision>2</cp:revision>
  <dcterms:created xsi:type="dcterms:W3CDTF">2023-03-11T03:08:42Z</dcterms:created>
  <dcterms:modified xsi:type="dcterms:W3CDTF">2023-03-22T00:40:39Z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